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6"/>
  </p:notesMasterIdLst>
  <p:sldIdLst>
    <p:sldId id="257" r:id="rId2"/>
    <p:sldId id="947" r:id="rId3"/>
    <p:sldId id="948" r:id="rId4"/>
    <p:sldId id="946" r:id="rId5"/>
    <p:sldId id="949" r:id="rId6"/>
    <p:sldId id="950" r:id="rId7"/>
    <p:sldId id="951" r:id="rId8"/>
    <p:sldId id="952" r:id="rId9"/>
    <p:sldId id="953" r:id="rId10"/>
    <p:sldId id="954" r:id="rId11"/>
    <p:sldId id="955" r:id="rId12"/>
    <p:sldId id="956" r:id="rId13"/>
    <p:sldId id="256" r:id="rId14"/>
    <p:sldId id="957" r:id="rId15"/>
    <p:sldId id="958" r:id="rId16"/>
    <p:sldId id="959" r:id="rId17"/>
    <p:sldId id="960" r:id="rId18"/>
    <p:sldId id="986" r:id="rId19"/>
    <p:sldId id="990" r:id="rId20"/>
    <p:sldId id="987" r:id="rId21"/>
    <p:sldId id="988" r:id="rId22"/>
    <p:sldId id="991" r:id="rId23"/>
    <p:sldId id="993" r:id="rId24"/>
    <p:sldId id="989" r:id="rId25"/>
    <p:sldId id="994" r:id="rId26"/>
    <p:sldId id="998" r:id="rId27"/>
    <p:sldId id="1035" r:id="rId28"/>
    <p:sldId id="1036" r:id="rId29"/>
    <p:sldId id="1037" r:id="rId30"/>
    <p:sldId id="1034" r:id="rId31"/>
    <p:sldId id="1039" r:id="rId32"/>
    <p:sldId id="1040" r:id="rId33"/>
    <p:sldId id="1042" r:id="rId34"/>
    <p:sldId id="1043" r:id="rId35"/>
    <p:sldId id="1046" r:id="rId36"/>
    <p:sldId id="1045" r:id="rId37"/>
    <p:sldId id="1047" r:id="rId38"/>
    <p:sldId id="1049" r:id="rId39"/>
    <p:sldId id="1069" r:id="rId40"/>
    <p:sldId id="1051" r:id="rId41"/>
    <p:sldId id="1052" r:id="rId42"/>
    <p:sldId id="1053" r:id="rId43"/>
    <p:sldId id="1054" r:id="rId44"/>
    <p:sldId id="1055" r:id="rId45"/>
    <p:sldId id="1057" r:id="rId46"/>
    <p:sldId id="1058" r:id="rId47"/>
    <p:sldId id="1061" r:id="rId48"/>
    <p:sldId id="1062" r:id="rId49"/>
    <p:sldId id="1059" r:id="rId50"/>
    <p:sldId id="1063" r:id="rId51"/>
    <p:sldId id="1064" r:id="rId52"/>
    <p:sldId id="1065" r:id="rId53"/>
    <p:sldId id="1072" r:id="rId54"/>
    <p:sldId id="1073" r:id="rId55"/>
    <p:sldId id="1005" r:id="rId56"/>
    <p:sldId id="1077" r:id="rId57"/>
    <p:sldId id="1078" r:id="rId58"/>
    <p:sldId id="1079" r:id="rId59"/>
    <p:sldId id="1080" r:id="rId60"/>
    <p:sldId id="1083" r:id="rId61"/>
    <p:sldId id="1085" r:id="rId62"/>
    <p:sldId id="1086" r:id="rId63"/>
    <p:sldId id="1087" r:id="rId64"/>
    <p:sldId id="1090" r:id="rId65"/>
    <p:sldId id="1088" r:id="rId66"/>
    <p:sldId id="1091" r:id="rId67"/>
    <p:sldId id="1097" r:id="rId68"/>
    <p:sldId id="1015" r:id="rId69"/>
    <p:sldId id="1098" r:id="rId70"/>
    <p:sldId id="1093" r:id="rId71"/>
    <p:sldId id="1094" r:id="rId72"/>
    <p:sldId id="1096" r:id="rId73"/>
    <p:sldId id="981" r:id="rId74"/>
    <p:sldId id="1128" r:id="rId75"/>
    <p:sldId id="970" r:id="rId76"/>
    <p:sldId id="513" r:id="rId77"/>
    <p:sldId id="550" r:id="rId78"/>
    <p:sldId id="962" r:id="rId79"/>
    <p:sldId id="971" r:id="rId80"/>
    <p:sldId id="983" r:id="rId81"/>
    <p:sldId id="1033" r:id="rId82"/>
    <p:sldId id="945" r:id="rId83"/>
    <p:sldId id="517" r:id="rId84"/>
    <p:sldId id="1127" r:id="rId8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1" autoAdjust="0"/>
    <p:restoredTop sz="74919" autoAdjust="0"/>
  </p:normalViewPr>
  <p:slideViewPr>
    <p:cSldViewPr snapToGrid="0">
      <p:cViewPr varScale="1">
        <p:scale>
          <a:sx n="86" d="100"/>
          <a:sy n="86" d="100"/>
        </p:scale>
        <p:origin x="14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ustomXml" Target="../customXml/item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Lima" userId="b5ea056ce2397b48" providerId="LiveId" clId="{DC1BA6E0-4FB3-5A47-8FA6-06CDFE445F66}"/>
    <pc:docChg chg="delSld modSld">
      <pc:chgData name="Chris Lima" userId="b5ea056ce2397b48" providerId="LiveId" clId="{DC1BA6E0-4FB3-5A47-8FA6-06CDFE445F66}" dt="2022-03-29T22:15:18.057" v="27" actId="207"/>
      <pc:docMkLst>
        <pc:docMk/>
      </pc:docMkLst>
      <pc:sldChg chg="modSp">
        <pc:chgData name="Chris Lima" userId="b5ea056ce2397b48" providerId="LiveId" clId="{DC1BA6E0-4FB3-5A47-8FA6-06CDFE445F66}" dt="2022-03-28T12:40:21.800" v="2" actId="1076"/>
        <pc:sldMkLst>
          <pc:docMk/>
          <pc:sldMk cId="4203542119" sldId="956"/>
        </pc:sldMkLst>
        <pc:picChg chg="mod">
          <ac:chgData name="Chris Lima" userId="b5ea056ce2397b48" providerId="LiveId" clId="{DC1BA6E0-4FB3-5A47-8FA6-06CDFE445F66}" dt="2022-03-28T12:40:21.800" v="2" actId="1076"/>
          <ac:picMkLst>
            <pc:docMk/>
            <pc:sldMk cId="4203542119" sldId="956"/>
            <ac:picMk id="13314" creationId="{4029114A-376E-6C48-B7CA-A89242CC6687}"/>
          </ac:picMkLst>
        </pc:picChg>
      </pc:sldChg>
      <pc:sldChg chg="modSp mod">
        <pc:chgData name="Chris Lima" userId="b5ea056ce2397b48" providerId="LiveId" clId="{DC1BA6E0-4FB3-5A47-8FA6-06CDFE445F66}" dt="2022-03-28T12:47:15.468" v="3" actId="207"/>
        <pc:sldMkLst>
          <pc:docMk/>
          <pc:sldMk cId="1719173071" sldId="986"/>
        </pc:sldMkLst>
        <pc:spChg chg="mod">
          <ac:chgData name="Chris Lima" userId="b5ea056ce2397b48" providerId="LiveId" clId="{DC1BA6E0-4FB3-5A47-8FA6-06CDFE445F66}" dt="2022-03-28T12:47:15.468" v="3" actId="207"/>
          <ac:spMkLst>
            <pc:docMk/>
            <pc:sldMk cId="1719173071" sldId="986"/>
            <ac:spMk id="4" creationId="{A2F13CB6-6EF0-8847-A1F9-7BC4005A25F3}"/>
          </ac:spMkLst>
        </pc:spChg>
      </pc:sldChg>
      <pc:sldChg chg="modSp mod">
        <pc:chgData name="Chris Lima" userId="b5ea056ce2397b48" providerId="LiveId" clId="{DC1BA6E0-4FB3-5A47-8FA6-06CDFE445F66}" dt="2022-03-29T22:12:09.921" v="16" actId="20577"/>
        <pc:sldMkLst>
          <pc:docMk/>
          <pc:sldMk cId="1703984218" sldId="1055"/>
        </pc:sldMkLst>
        <pc:spChg chg="mod">
          <ac:chgData name="Chris Lima" userId="b5ea056ce2397b48" providerId="LiveId" clId="{DC1BA6E0-4FB3-5A47-8FA6-06CDFE445F66}" dt="2022-03-29T22:12:09.921" v="16" actId="20577"/>
          <ac:spMkLst>
            <pc:docMk/>
            <pc:sldMk cId="1703984218" sldId="1055"/>
            <ac:spMk id="4" creationId="{A2F13CB6-6EF0-8847-A1F9-7BC4005A25F3}"/>
          </ac:spMkLst>
        </pc:spChg>
      </pc:sldChg>
      <pc:sldChg chg="modSp mod">
        <pc:chgData name="Chris Lima" userId="b5ea056ce2397b48" providerId="LiveId" clId="{DC1BA6E0-4FB3-5A47-8FA6-06CDFE445F66}" dt="2022-03-29T22:12:58.697" v="22" actId="20577"/>
        <pc:sldMkLst>
          <pc:docMk/>
          <pc:sldMk cId="415248369" sldId="1057"/>
        </pc:sldMkLst>
        <pc:spChg chg="mod">
          <ac:chgData name="Chris Lima" userId="b5ea056ce2397b48" providerId="LiveId" clId="{DC1BA6E0-4FB3-5A47-8FA6-06CDFE445F66}" dt="2022-03-29T22:12:58.697" v="22" actId="20577"/>
          <ac:spMkLst>
            <pc:docMk/>
            <pc:sldMk cId="415248369" sldId="1057"/>
            <ac:spMk id="4" creationId="{A2F13CB6-6EF0-8847-A1F9-7BC4005A25F3}"/>
          </ac:spMkLst>
        </pc:spChg>
      </pc:sldChg>
      <pc:sldChg chg="modSp mod">
        <pc:chgData name="Chris Lima" userId="b5ea056ce2397b48" providerId="LiveId" clId="{DC1BA6E0-4FB3-5A47-8FA6-06CDFE445F66}" dt="2022-03-29T22:13:22.977" v="23" actId="20577"/>
        <pc:sldMkLst>
          <pc:docMk/>
          <pc:sldMk cId="1575791790" sldId="1062"/>
        </pc:sldMkLst>
        <pc:spChg chg="mod">
          <ac:chgData name="Chris Lima" userId="b5ea056ce2397b48" providerId="LiveId" clId="{DC1BA6E0-4FB3-5A47-8FA6-06CDFE445F66}" dt="2022-03-29T22:13:22.977" v="23" actId="20577"/>
          <ac:spMkLst>
            <pc:docMk/>
            <pc:sldMk cId="1575791790" sldId="1062"/>
            <ac:spMk id="10" creationId="{DF178445-1A2E-5643-AB40-D34A86CAA492}"/>
          </ac:spMkLst>
        </pc:spChg>
      </pc:sldChg>
      <pc:sldChg chg="modNotesTx">
        <pc:chgData name="Chris Lima" userId="b5ea056ce2397b48" providerId="LiveId" clId="{DC1BA6E0-4FB3-5A47-8FA6-06CDFE445F66}" dt="2022-03-28T14:01:54.569" v="9" actId="20577"/>
        <pc:sldMkLst>
          <pc:docMk/>
          <pc:sldMk cId="3810566721" sldId="1064"/>
        </pc:sldMkLst>
      </pc:sldChg>
      <pc:sldChg chg="modSp mod">
        <pc:chgData name="Chris Lima" userId="b5ea056ce2397b48" providerId="LiveId" clId="{DC1BA6E0-4FB3-5A47-8FA6-06CDFE445F66}" dt="2022-03-29T22:14:14.813" v="24" actId="207"/>
        <pc:sldMkLst>
          <pc:docMk/>
          <pc:sldMk cId="3577890268" sldId="1079"/>
        </pc:sldMkLst>
        <pc:spChg chg="mod">
          <ac:chgData name="Chris Lima" userId="b5ea056ce2397b48" providerId="LiveId" clId="{DC1BA6E0-4FB3-5A47-8FA6-06CDFE445F66}" dt="2022-03-29T22:14:14.813" v="24" actId="207"/>
          <ac:spMkLst>
            <pc:docMk/>
            <pc:sldMk cId="3577890268" sldId="1079"/>
            <ac:spMk id="4" creationId="{A2F13CB6-6EF0-8847-A1F9-7BC4005A25F3}"/>
          </ac:spMkLst>
        </pc:spChg>
      </pc:sldChg>
      <pc:sldChg chg="del">
        <pc:chgData name="Chris Lima" userId="b5ea056ce2397b48" providerId="LiveId" clId="{DC1BA6E0-4FB3-5A47-8FA6-06CDFE445F66}" dt="2022-03-29T22:14:38.525" v="25" actId="2696"/>
        <pc:sldMkLst>
          <pc:docMk/>
          <pc:sldMk cId="1684329407" sldId="1081"/>
        </pc:sldMkLst>
      </pc:sldChg>
      <pc:sldChg chg="modSp mod">
        <pc:chgData name="Chris Lima" userId="b5ea056ce2397b48" providerId="LiveId" clId="{DC1BA6E0-4FB3-5A47-8FA6-06CDFE445F66}" dt="2022-03-29T22:15:18.057" v="27" actId="207"/>
        <pc:sldMkLst>
          <pc:docMk/>
          <pc:sldMk cId="4254041117" sldId="1096"/>
        </pc:sldMkLst>
        <pc:spChg chg="mod">
          <ac:chgData name="Chris Lima" userId="b5ea056ce2397b48" providerId="LiveId" clId="{DC1BA6E0-4FB3-5A47-8FA6-06CDFE445F66}" dt="2022-03-29T22:15:18.057" v="27" actId="207"/>
          <ac:spMkLst>
            <pc:docMk/>
            <pc:sldMk cId="4254041117" sldId="1096"/>
            <ac:spMk id="9" creationId="{C81AD833-551C-2443-AF00-33170ED6674E}"/>
          </ac:spMkLst>
        </pc:spChg>
      </pc:sldChg>
    </pc:docChg>
  </pc:docChgLst>
  <pc:docChgLst>
    <pc:chgData name="Phyllipe Lima" userId="afbdb2a7827722fd" providerId="Windows Live" clId="Web-{888FDDE7-0657-420B-AD0D-CD923056BA90}"/>
    <pc:docChg chg="modSld">
      <pc:chgData name="Phyllipe Lima" userId="afbdb2a7827722fd" providerId="Windows Live" clId="Web-{888FDDE7-0657-420B-AD0D-CD923056BA90}" dt="2021-09-15T20:04:43.662" v="1" actId="20577"/>
      <pc:docMkLst>
        <pc:docMk/>
      </pc:docMkLst>
      <pc:sldChg chg="modSp">
        <pc:chgData name="Phyllipe Lima" userId="afbdb2a7827722fd" providerId="Windows Live" clId="Web-{888FDDE7-0657-420B-AD0D-CD923056BA90}" dt="2021-09-15T20:04:43.662" v="1" actId="20577"/>
        <pc:sldMkLst>
          <pc:docMk/>
          <pc:sldMk cId="487556146" sldId="1058"/>
        </pc:sldMkLst>
        <pc:spChg chg="mod">
          <ac:chgData name="Phyllipe Lima" userId="afbdb2a7827722fd" providerId="Windows Live" clId="Web-{888FDDE7-0657-420B-AD0D-CD923056BA90}" dt="2021-09-15T20:04:43.662" v="1" actId="20577"/>
          <ac:spMkLst>
            <pc:docMk/>
            <pc:sldMk cId="487556146" sldId="1058"/>
            <ac:spMk id="4" creationId="{A2F13CB6-6EF0-8847-A1F9-7BC4005A25F3}"/>
          </ac:spMkLst>
        </pc:spChg>
      </pc:sldChg>
    </pc:docChg>
  </pc:docChgLst>
  <pc:docChgLst>
    <pc:chgData name="Phyllipe Lima" userId="afbdb2a7827722fd" providerId="LiveId" clId="{734E9273-1238-9545-BB54-A6C12C91CAF8}"/>
    <pc:docChg chg="custSel modSld">
      <pc:chgData name="Phyllipe Lima" userId="afbdb2a7827722fd" providerId="LiveId" clId="{734E9273-1238-9545-BB54-A6C12C91CAF8}" dt="2020-07-20T13:44:15.051" v="2"/>
      <pc:docMkLst>
        <pc:docMk/>
      </pc:docMkLst>
      <pc:sldChg chg="addSp delSp modSp">
        <pc:chgData name="Phyllipe Lima" userId="afbdb2a7827722fd" providerId="LiveId" clId="{734E9273-1238-9545-BB54-A6C12C91CAF8}" dt="2020-07-16T23:47:24.448" v="1" actId="478"/>
        <pc:sldMkLst>
          <pc:docMk/>
          <pc:sldMk cId="4129590346" sldId="513"/>
        </pc:sldMkLst>
        <pc:picChg chg="add del mod">
          <ac:chgData name="Phyllipe Lima" userId="afbdb2a7827722fd" providerId="LiveId" clId="{734E9273-1238-9545-BB54-A6C12C91CAF8}" dt="2020-07-16T23:47:24.448" v="1" actId="478"/>
          <ac:picMkLst>
            <pc:docMk/>
            <pc:sldMk cId="4129590346" sldId="513"/>
            <ac:picMk id="4" creationId="{88557157-87E0-E941-B542-86EB6ABF66CB}"/>
          </ac:picMkLst>
        </pc:picChg>
      </pc:sldChg>
      <pc:sldChg chg="addSp modSp">
        <pc:chgData name="Phyllipe Lima" userId="afbdb2a7827722fd" providerId="LiveId" clId="{734E9273-1238-9545-BB54-A6C12C91CAF8}" dt="2020-07-20T13:44:15.051" v="2"/>
        <pc:sldMkLst>
          <pc:docMk/>
          <pc:sldMk cId="2743291067" sldId="514"/>
        </pc:sldMkLst>
        <pc:picChg chg="add mod">
          <ac:chgData name="Phyllipe Lima" userId="afbdb2a7827722fd" providerId="LiveId" clId="{734E9273-1238-9545-BB54-A6C12C91CAF8}" dt="2020-07-20T13:44:15.051" v="2"/>
          <ac:picMkLst>
            <pc:docMk/>
            <pc:sldMk cId="2743291067" sldId="514"/>
            <ac:picMk id="4" creationId="{1ABD951E-7DC0-8A4D-9227-20CA7A7A1087}"/>
          </ac:picMkLst>
        </pc:picChg>
      </pc:sldChg>
    </pc:docChg>
  </pc:docChgLst>
  <pc:docChgLst>
    <pc:chgData name="Phyllipe Lima" userId="afbdb2a7827722fd" providerId="Windows Live" clId="Web-{91BAB039-CAC8-4618-9334-FFDD2D575ED2}"/>
    <pc:docChg chg="modSld">
      <pc:chgData name="Phyllipe Lima" userId="afbdb2a7827722fd" providerId="Windows Live" clId="Web-{91BAB039-CAC8-4618-9334-FFDD2D575ED2}" dt="2021-09-13T18:15:27.108" v="2" actId="1076"/>
      <pc:docMkLst>
        <pc:docMk/>
      </pc:docMkLst>
      <pc:sldChg chg="modSp">
        <pc:chgData name="Phyllipe Lima" userId="afbdb2a7827722fd" providerId="Windows Live" clId="Web-{91BAB039-CAC8-4618-9334-FFDD2D575ED2}" dt="2021-09-13T18:14:52.982" v="0" actId="1076"/>
        <pc:sldMkLst>
          <pc:docMk/>
          <pc:sldMk cId="3083860081" sldId="990"/>
        </pc:sldMkLst>
        <pc:picChg chg="mod">
          <ac:chgData name="Phyllipe Lima" userId="afbdb2a7827722fd" providerId="Windows Live" clId="Web-{91BAB039-CAC8-4618-9334-FFDD2D575ED2}" dt="2021-09-13T18:14:52.982" v="0" actId="1076"/>
          <ac:picMkLst>
            <pc:docMk/>
            <pc:sldMk cId="3083860081" sldId="990"/>
            <ac:picMk id="6" creationId="{89B7C302-F524-E340-B44A-DC1682ACFE47}"/>
          </ac:picMkLst>
        </pc:picChg>
      </pc:sldChg>
      <pc:sldChg chg="modSp">
        <pc:chgData name="Phyllipe Lima" userId="afbdb2a7827722fd" providerId="Windows Live" clId="Web-{91BAB039-CAC8-4618-9334-FFDD2D575ED2}" dt="2021-09-13T18:15:27.108" v="2" actId="1076"/>
        <pc:sldMkLst>
          <pc:docMk/>
          <pc:sldMk cId="2769994759" sldId="991"/>
        </pc:sldMkLst>
        <pc:picChg chg="mod">
          <ac:chgData name="Phyllipe Lima" userId="afbdb2a7827722fd" providerId="Windows Live" clId="Web-{91BAB039-CAC8-4618-9334-FFDD2D575ED2}" dt="2021-09-13T18:15:27.108" v="2" actId="1076"/>
          <ac:picMkLst>
            <pc:docMk/>
            <pc:sldMk cId="2769994759" sldId="991"/>
            <ac:picMk id="2050" creationId="{8631A182-C6E0-7E47-8EC8-3632554DBAEF}"/>
          </ac:picMkLst>
        </pc:picChg>
        <pc:picChg chg="mod">
          <ac:chgData name="Phyllipe Lima" userId="afbdb2a7827722fd" providerId="Windows Live" clId="Web-{91BAB039-CAC8-4618-9334-FFDD2D575ED2}" dt="2021-09-13T18:15:25.858" v="1" actId="1076"/>
          <ac:picMkLst>
            <pc:docMk/>
            <pc:sldMk cId="2769994759" sldId="991"/>
            <ac:picMk id="2052" creationId="{38890B1A-F3D7-8248-8D98-5822CBCF18DA}"/>
          </ac:picMkLst>
        </pc:picChg>
      </pc:sldChg>
    </pc:docChg>
  </pc:docChgLst>
  <pc:docChgLst>
    <pc:chgData name="Phyllipe Lima" userId="afbdb2a7827722fd" providerId="Windows Live" clId="Web-{17884A9A-A947-46F2-B088-D45208ED731F}"/>
    <pc:docChg chg="modSld">
      <pc:chgData name="Phyllipe Lima" userId="afbdb2a7827722fd" providerId="Windows Live" clId="Web-{17884A9A-A947-46F2-B088-D45208ED731F}" dt="2021-03-31T16:04:37.824" v="1" actId="20577"/>
      <pc:docMkLst>
        <pc:docMk/>
      </pc:docMkLst>
      <pc:sldChg chg="modSp">
        <pc:chgData name="Phyllipe Lima" userId="afbdb2a7827722fd" providerId="Windows Live" clId="Web-{17884A9A-A947-46F2-B088-D45208ED731F}" dt="2021-03-31T16:04:37.824" v="1" actId="20577"/>
        <pc:sldMkLst>
          <pc:docMk/>
          <pc:sldMk cId="1703984218" sldId="1055"/>
        </pc:sldMkLst>
        <pc:spChg chg="mod">
          <ac:chgData name="Phyllipe Lima" userId="afbdb2a7827722fd" providerId="Windows Live" clId="Web-{17884A9A-A947-46F2-B088-D45208ED731F}" dt="2021-03-31T16:04:37.824" v="1" actId="20577"/>
          <ac:spMkLst>
            <pc:docMk/>
            <pc:sldMk cId="1703984218" sldId="1055"/>
            <ac:spMk id="4" creationId="{A2F13CB6-6EF0-8847-A1F9-7BC4005A25F3}"/>
          </ac:spMkLst>
        </pc:spChg>
      </pc:sldChg>
    </pc:docChg>
  </pc:docChgLst>
  <pc:docChgLst>
    <pc:chgData name="Phyllipe Lima" userId="afbdb2a7827722fd" providerId="LiveId" clId="{02257CB3-19C8-1B40-8191-5965E4460102}"/>
    <pc:docChg chg="custSel addSld delSld modSld">
      <pc:chgData name="Phyllipe Lima" userId="afbdb2a7827722fd" providerId="LiveId" clId="{02257CB3-19C8-1B40-8191-5965E4460102}" dt="2020-09-07T23:43:28.634" v="138"/>
      <pc:docMkLst>
        <pc:docMk/>
      </pc:docMkLst>
      <pc:sldChg chg="addSp delSp modSp mod">
        <pc:chgData name="Phyllipe Lima" userId="afbdb2a7827722fd" providerId="LiveId" clId="{02257CB3-19C8-1B40-8191-5965E4460102}" dt="2020-09-07T23:43:28.634" v="138"/>
        <pc:sldMkLst>
          <pc:docMk/>
          <pc:sldMk cId="594058921" sldId="256"/>
        </pc:sldMkLst>
        <pc:picChg chg="del">
          <ac:chgData name="Phyllipe Lima" userId="afbdb2a7827722fd" providerId="LiveId" clId="{02257CB3-19C8-1B40-8191-5965E4460102}" dt="2020-09-07T23:43:28.116" v="137" actId="478"/>
          <ac:picMkLst>
            <pc:docMk/>
            <pc:sldMk cId="594058921" sldId="256"/>
            <ac:picMk id="2" creationId="{BC236267-66B7-CC41-A664-8E01E49CF663}"/>
          </ac:picMkLst>
        </pc:picChg>
        <pc:picChg chg="add mod">
          <ac:chgData name="Phyllipe Lima" userId="afbdb2a7827722fd" providerId="LiveId" clId="{02257CB3-19C8-1B40-8191-5965E4460102}" dt="2020-09-07T23:43:28.634" v="138"/>
          <ac:picMkLst>
            <pc:docMk/>
            <pc:sldMk cId="594058921" sldId="256"/>
            <ac:picMk id="3" creationId="{A1312D83-5DA7-F64B-A937-79BBA0146B8D}"/>
          </ac:picMkLst>
        </pc:picChg>
      </pc:sldChg>
      <pc:sldChg chg="modSp mod">
        <pc:chgData name="Phyllipe Lima" userId="afbdb2a7827722fd" providerId="LiveId" clId="{02257CB3-19C8-1B40-8191-5965E4460102}" dt="2020-09-07T20:48:32.581" v="109" actId="20577"/>
        <pc:sldMkLst>
          <pc:docMk/>
          <pc:sldMk cId="1975627203" sldId="257"/>
        </pc:sldMkLst>
        <pc:spChg chg="mod">
          <ac:chgData name="Phyllipe Lima" userId="afbdb2a7827722fd" providerId="LiveId" clId="{02257CB3-19C8-1B40-8191-5965E4460102}" dt="2020-09-07T20:48:32.581" v="109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del">
        <pc:chgData name="Phyllipe Lima" userId="afbdb2a7827722fd" providerId="LiveId" clId="{02257CB3-19C8-1B40-8191-5965E4460102}" dt="2020-09-07T23:43:05.497" v="117" actId="2696"/>
        <pc:sldMkLst>
          <pc:docMk/>
          <pc:sldMk cId="300088080" sldId="258"/>
        </pc:sldMkLst>
      </pc:sldChg>
      <pc:sldChg chg="del">
        <pc:chgData name="Phyllipe Lima" userId="afbdb2a7827722fd" providerId="LiveId" clId="{02257CB3-19C8-1B40-8191-5965E4460102}" dt="2020-09-07T23:43:09.883" v="128" actId="2696"/>
        <pc:sldMkLst>
          <pc:docMk/>
          <pc:sldMk cId="512474449" sldId="259"/>
        </pc:sldMkLst>
      </pc:sldChg>
      <pc:sldChg chg="del">
        <pc:chgData name="Phyllipe Lima" userId="afbdb2a7827722fd" providerId="LiveId" clId="{02257CB3-19C8-1B40-8191-5965E4460102}" dt="2020-09-07T23:43:04.621" v="115" actId="2696"/>
        <pc:sldMkLst>
          <pc:docMk/>
          <pc:sldMk cId="1632366433" sldId="260"/>
        </pc:sldMkLst>
      </pc:sldChg>
      <pc:sldChg chg="del">
        <pc:chgData name="Phyllipe Lima" userId="afbdb2a7827722fd" providerId="LiveId" clId="{02257CB3-19C8-1B40-8191-5965E4460102}" dt="2020-09-07T23:43:03.692" v="113" actId="2696"/>
        <pc:sldMkLst>
          <pc:docMk/>
          <pc:sldMk cId="2699782353" sldId="262"/>
        </pc:sldMkLst>
      </pc:sldChg>
      <pc:sldChg chg="del">
        <pc:chgData name="Phyllipe Lima" userId="afbdb2a7827722fd" providerId="LiveId" clId="{02257CB3-19C8-1B40-8191-5965E4460102}" dt="2020-09-07T23:43:04.203" v="114" actId="2696"/>
        <pc:sldMkLst>
          <pc:docMk/>
          <pc:sldMk cId="3714343440" sldId="263"/>
        </pc:sldMkLst>
      </pc:sldChg>
      <pc:sldChg chg="del">
        <pc:chgData name="Phyllipe Lima" userId="afbdb2a7827722fd" providerId="LiveId" clId="{02257CB3-19C8-1B40-8191-5965E4460102}" dt="2020-09-07T23:43:05.072" v="116" actId="2696"/>
        <pc:sldMkLst>
          <pc:docMk/>
          <pc:sldMk cId="4133445047" sldId="264"/>
        </pc:sldMkLst>
      </pc:sldChg>
      <pc:sldChg chg="del">
        <pc:chgData name="Phyllipe Lima" userId="afbdb2a7827722fd" providerId="LiveId" clId="{02257CB3-19C8-1B40-8191-5965E4460102}" dt="2020-09-07T23:43:08.999" v="126" actId="2696"/>
        <pc:sldMkLst>
          <pc:docMk/>
          <pc:sldMk cId="1250486325" sldId="265"/>
        </pc:sldMkLst>
      </pc:sldChg>
      <pc:sldChg chg="del">
        <pc:chgData name="Phyllipe Lima" userId="afbdb2a7827722fd" providerId="LiveId" clId="{02257CB3-19C8-1B40-8191-5965E4460102}" dt="2020-09-07T23:43:05.925" v="118" actId="2696"/>
        <pc:sldMkLst>
          <pc:docMk/>
          <pc:sldMk cId="1110133850" sldId="266"/>
        </pc:sldMkLst>
      </pc:sldChg>
      <pc:sldChg chg="del">
        <pc:chgData name="Phyllipe Lima" userId="afbdb2a7827722fd" providerId="LiveId" clId="{02257CB3-19C8-1B40-8191-5965E4460102}" dt="2020-09-07T23:43:06.366" v="119" actId="2696"/>
        <pc:sldMkLst>
          <pc:docMk/>
          <pc:sldMk cId="384457489" sldId="267"/>
        </pc:sldMkLst>
      </pc:sldChg>
      <pc:sldChg chg="del">
        <pc:chgData name="Phyllipe Lima" userId="afbdb2a7827722fd" providerId="LiveId" clId="{02257CB3-19C8-1B40-8191-5965E4460102}" dt="2020-09-07T23:43:07.633" v="122" actId="2696"/>
        <pc:sldMkLst>
          <pc:docMk/>
          <pc:sldMk cId="2870434410" sldId="268"/>
        </pc:sldMkLst>
      </pc:sldChg>
      <pc:sldChg chg="del">
        <pc:chgData name="Phyllipe Lima" userId="afbdb2a7827722fd" providerId="LiveId" clId="{02257CB3-19C8-1B40-8191-5965E4460102}" dt="2020-09-07T23:43:07.213" v="121" actId="2696"/>
        <pc:sldMkLst>
          <pc:docMk/>
          <pc:sldMk cId="3713424369" sldId="269"/>
        </pc:sldMkLst>
      </pc:sldChg>
      <pc:sldChg chg="del">
        <pc:chgData name="Phyllipe Lima" userId="afbdb2a7827722fd" providerId="LiveId" clId="{02257CB3-19C8-1B40-8191-5965E4460102}" dt="2020-09-07T23:43:08.030" v="123" actId="2696"/>
        <pc:sldMkLst>
          <pc:docMk/>
          <pc:sldMk cId="2292777592" sldId="270"/>
        </pc:sldMkLst>
      </pc:sldChg>
      <pc:sldChg chg="del">
        <pc:chgData name="Phyllipe Lima" userId="afbdb2a7827722fd" providerId="LiveId" clId="{02257CB3-19C8-1B40-8191-5965E4460102}" dt="2020-09-07T23:43:08.634" v="125" actId="2696"/>
        <pc:sldMkLst>
          <pc:docMk/>
          <pc:sldMk cId="1482402446" sldId="272"/>
        </pc:sldMkLst>
      </pc:sldChg>
      <pc:sldChg chg="del">
        <pc:chgData name="Phyllipe Lima" userId="afbdb2a7827722fd" providerId="LiveId" clId="{02257CB3-19C8-1B40-8191-5965E4460102}" dt="2020-09-07T23:43:08.318" v="124" actId="2696"/>
        <pc:sldMkLst>
          <pc:docMk/>
          <pc:sldMk cId="4082388420" sldId="273"/>
        </pc:sldMkLst>
      </pc:sldChg>
      <pc:sldChg chg="del">
        <pc:chgData name="Phyllipe Lima" userId="afbdb2a7827722fd" providerId="LiveId" clId="{02257CB3-19C8-1B40-8191-5965E4460102}" dt="2020-09-07T23:43:09.441" v="127" actId="2696"/>
        <pc:sldMkLst>
          <pc:docMk/>
          <pc:sldMk cId="2010059622" sldId="274"/>
        </pc:sldMkLst>
      </pc:sldChg>
      <pc:sldChg chg="del">
        <pc:chgData name="Phyllipe Lima" userId="afbdb2a7827722fd" providerId="LiveId" clId="{02257CB3-19C8-1B40-8191-5965E4460102}" dt="2020-09-07T23:43:13.065" v="133" actId="2696"/>
        <pc:sldMkLst>
          <pc:docMk/>
          <pc:sldMk cId="3512136886" sldId="276"/>
        </pc:sldMkLst>
      </pc:sldChg>
      <pc:sldChg chg="del">
        <pc:chgData name="Phyllipe Lima" userId="afbdb2a7827722fd" providerId="LiveId" clId="{02257CB3-19C8-1B40-8191-5965E4460102}" dt="2020-09-07T23:43:11.239" v="131" actId="2696"/>
        <pc:sldMkLst>
          <pc:docMk/>
          <pc:sldMk cId="2428962430" sldId="277"/>
        </pc:sldMkLst>
      </pc:sldChg>
      <pc:sldChg chg="del">
        <pc:chgData name="Phyllipe Lima" userId="afbdb2a7827722fd" providerId="LiveId" clId="{02257CB3-19C8-1B40-8191-5965E4460102}" dt="2020-09-07T23:43:10.364" v="129" actId="2696"/>
        <pc:sldMkLst>
          <pc:docMk/>
          <pc:sldMk cId="2736531548" sldId="278"/>
        </pc:sldMkLst>
      </pc:sldChg>
      <pc:sldChg chg="del">
        <pc:chgData name="Phyllipe Lima" userId="afbdb2a7827722fd" providerId="LiveId" clId="{02257CB3-19C8-1B40-8191-5965E4460102}" dt="2020-09-07T23:43:10.790" v="130" actId="2696"/>
        <pc:sldMkLst>
          <pc:docMk/>
          <pc:sldMk cId="2849021177" sldId="279"/>
        </pc:sldMkLst>
      </pc:sldChg>
      <pc:sldChg chg="del">
        <pc:chgData name="Phyllipe Lima" userId="afbdb2a7827722fd" providerId="LiveId" clId="{02257CB3-19C8-1B40-8191-5965E4460102}" dt="2020-09-07T23:43:11.727" v="132" actId="2696"/>
        <pc:sldMkLst>
          <pc:docMk/>
          <pc:sldMk cId="2514192459" sldId="280"/>
        </pc:sldMkLst>
      </pc:sldChg>
      <pc:sldChg chg="del">
        <pc:chgData name="Phyllipe Lima" userId="afbdb2a7827722fd" providerId="LiveId" clId="{02257CB3-19C8-1B40-8191-5965E4460102}" dt="2020-09-07T23:43:13.965" v="134" actId="2696"/>
        <pc:sldMkLst>
          <pc:docMk/>
          <pc:sldMk cId="3419289077" sldId="281"/>
        </pc:sldMkLst>
      </pc:sldChg>
      <pc:sldChg chg="del">
        <pc:chgData name="Phyllipe Lima" userId="afbdb2a7827722fd" providerId="LiveId" clId="{02257CB3-19C8-1B40-8191-5965E4460102}" dt="2020-09-07T23:43:15.098" v="135" actId="2696"/>
        <pc:sldMkLst>
          <pc:docMk/>
          <pc:sldMk cId="683723825" sldId="282"/>
        </pc:sldMkLst>
      </pc:sldChg>
      <pc:sldChg chg="del">
        <pc:chgData name="Phyllipe Lima" userId="afbdb2a7827722fd" providerId="LiveId" clId="{02257CB3-19C8-1B40-8191-5965E4460102}" dt="2020-09-07T23:43:23.777" v="136" actId="2696"/>
        <pc:sldMkLst>
          <pc:docMk/>
          <pc:sldMk cId="3279812325" sldId="286"/>
        </pc:sldMkLst>
      </pc:sldChg>
      <pc:sldChg chg="del">
        <pc:chgData name="Phyllipe Lima" userId="afbdb2a7827722fd" providerId="LiveId" clId="{02257CB3-19C8-1B40-8191-5965E4460102}" dt="2020-09-07T23:43:06.780" v="120" actId="2696"/>
        <pc:sldMkLst>
          <pc:docMk/>
          <pc:sldMk cId="277632114" sldId="511"/>
        </pc:sldMkLst>
      </pc:sldChg>
      <pc:sldChg chg="del">
        <pc:chgData name="Phyllipe Lima" userId="afbdb2a7827722fd" providerId="LiveId" clId="{02257CB3-19C8-1B40-8191-5965E4460102}" dt="2020-09-06T22:59:09.799" v="53" actId="2696"/>
        <pc:sldMkLst>
          <pc:docMk/>
          <pc:sldMk cId="3063614989" sldId="512"/>
        </pc:sldMkLst>
      </pc:sldChg>
      <pc:sldChg chg="del">
        <pc:chgData name="Phyllipe Lima" userId="afbdb2a7827722fd" providerId="LiveId" clId="{02257CB3-19C8-1B40-8191-5965E4460102}" dt="2020-09-07T23:43:03.137" v="112" actId="2696"/>
        <pc:sldMkLst>
          <pc:docMk/>
          <pc:sldMk cId="4129590346" sldId="513"/>
        </pc:sldMkLst>
      </pc:sldChg>
      <pc:sldChg chg="add del">
        <pc:chgData name="Phyllipe Lima" userId="afbdb2a7827722fd" providerId="LiveId" clId="{02257CB3-19C8-1B40-8191-5965E4460102}" dt="2020-09-07T20:48:57.353" v="111" actId="2696"/>
        <pc:sldMkLst>
          <pc:docMk/>
          <pc:sldMk cId="2642452983" sldId="515"/>
        </pc:sldMkLst>
      </pc:sldChg>
      <pc:sldChg chg="add">
        <pc:chgData name="Phyllipe Lima" userId="afbdb2a7827722fd" providerId="LiveId" clId="{02257CB3-19C8-1B40-8191-5965E4460102}" dt="2020-09-07T20:48:55.109" v="110"/>
        <pc:sldMkLst>
          <pc:docMk/>
          <pc:sldMk cId="2852846820" sldId="516"/>
        </pc:sldMkLst>
      </pc:sldChg>
    </pc:docChg>
  </pc:docChgLst>
  <pc:docChgLst>
    <pc:chgData name="Phyllipe Lima" userId="afbdb2a7827722fd" providerId="LiveId" clId="{CF5D954C-3E3F-6347-AB6C-69CE7A9529AD}"/>
    <pc:docChg chg="undo custSel mod addSld delSld modSld sldOrd modShowInfo">
      <pc:chgData name="Phyllipe Lima" userId="afbdb2a7827722fd" providerId="LiveId" clId="{CF5D954C-3E3F-6347-AB6C-69CE7A9529AD}" dt="2020-09-17T19:37:20.646" v="24509" actId="1076"/>
      <pc:docMkLst>
        <pc:docMk/>
      </pc:docMkLst>
      <pc:sldChg chg="addSp modSp mod">
        <pc:chgData name="Phyllipe Lima" userId="afbdb2a7827722fd" providerId="LiveId" clId="{CF5D954C-3E3F-6347-AB6C-69CE7A9529AD}" dt="2020-09-08T01:11:57.810" v="1638" actId="1076"/>
        <pc:sldMkLst>
          <pc:docMk/>
          <pc:sldMk cId="594058921" sldId="256"/>
        </pc:sldMkLst>
        <pc:spChg chg="add mod">
          <ac:chgData name="Phyllipe Lima" userId="afbdb2a7827722fd" providerId="LiveId" clId="{CF5D954C-3E3F-6347-AB6C-69CE7A9529AD}" dt="2020-09-08T01:11:57.810" v="1638" actId="1076"/>
          <ac:spMkLst>
            <pc:docMk/>
            <pc:sldMk cId="594058921" sldId="256"/>
            <ac:spMk id="4" creationId="{A2F13CB6-6EF0-8847-A1F9-7BC4005A25F3}"/>
          </ac:spMkLst>
        </pc:spChg>
        <pc:picChg chg="mod">
          <ac:chgData name="Phyllipe Lima" userId="afbdb2a7827722fd" providerId="LiveId" clId="{CF5D954C-3E3F-6347-AB6C-69CE7A9529AD}" dt="2020-09-08T01:11:46.413" v="1624" actId="1076"/>
          <ac:picMkLst>
            <pc:docMk/>
            <pc:sldMk cId="594058921" sldId="256"/>
            <ac:picMk id="3" creationId="{A1312D83-5DA7-F64B-A937-79BBA0146B8D}"/>
          </ac:picMkLst>
        </pc:picChg>
      </pc:sldChg>
      <pc:sldChg chg="del">
        <pc:chgData name="Phyllipe Lima" userId="afbdb2a7827722fd" providerId="LiveId" clId="{CF5D954C-3E3F-6347-AB6C-69CE7A9529AD}" dt="2020-09-09T13:36:04.394" v="3307" actId="2696"/>
        <pc:sldMkLst>
          <pc:docMk/>
          <pc:sldMk cId="1263650788" sldId="283"/>
        </pc:sldMkLst>
      </pc:sldChg>
      <pc:sldChg chg="del">
        <pc:chgData name="Phyllipe Lima" userId="afbdb2a7827722fd" providerId="LiveId" clId="{CF5D954C-3E3F-6347-AB6C-69CE7A9529AD}" dt="2020-09-08T01:12:40.510" v="1639" actId="2696"/>
        <pc:sldMkLst>
          <pc:docMk/>
          <pc:sldMk cId="3942078311" sldId="285"/>
        </pc:sldMkLst>
      </pc:sldChg>
      <pc:sldChg chg="modSp add mod">
        <pc:chgData name="Phyllipe Lima" userId="afbdb2a7827722fd" providerId="LiveId" clId="{CF5D954C-3E3F-6347-AB6C-69CE7A9529AD}" dt="2020-09-09T15:46:33.875" v="5027" actId="20577"/>
        <pc:sldMkLst>
          <pc:docMk/>
          <pc:sldMk cId="575169285" sldId="513"/>
        </pc:sldMkLst>
        <pc:spChg chg="mod">
          <ac:chgData name="Phyllipe Lima" userId="afbdb2a7827722fd" providerId="LiveId" clId="{CF5D954C-3E3F-6347-AB6C-69CE7A9529AD}" dt="2020-09-09T15:46:33.875" v="5027" actId="20577"/>
          <ac:spMkLst>
            <pc:docMk/>
            <pc:sldMk cId="575169285" sldId="513"/>
            <ac:spMk id="4" creationId="{FD0C6185-C234-E245-A6DC-1EF7ACF8E1C0}"/>
          </ac:spMkLst>
        </pc:spChg>
      </pc:sldChg>
      <pc:sldChg chg="addSp delSp modSp add del mod">
        <pc:chgData name="Phyllipe Lima" userId="afbdb2a7827722fd" providerId="LiveId" clId="{CF5D954C-3E3F-6347-AB6C-69CE7A9529AD}" dt="2020-09-09T15:46:27.758" v="5020" actId="2696"/>
        <pc:sldMkLst>
          <pc:docMk/>
          <pc:sldMk cId="1998730926" sldId="513"/>
        </pc:sldMkLst>
        <pc:spChg chg="del">
          <ac:chgData name="Phyllipe Lima" userId="afbdb2a7827722fd" providerId="LiveId" clId="{CF5D954C-3E3F-6347-AB6C-69CE7A9529AD}" dt="2020-09-08T01:36:37.022" v="2137" actId="478"/>
          <ac:spMkLst>
            <pc:docMk/>
            <pc:sldMk cId="1998730926" sldId="513"/>
            <ac:spMk id="3" creationId="{3B5CF74D-6D64-A747-9E29-BEC3D147D754}"/>
          </ac:spMkLst>
        </pc:spChg>
        <pc:spChg chg="add mod">
          <ac:chgData name="Phyllipe Lima" userId="afbdb2a7827722fd" providerId="LiveId" clId="{CF5D954C-3E3F-6347-AB6C-69CE7A9529AD}" dt="2020-09-09T13:32:57.652" v="3225" actId="20577"/>
          <ac:spMkLst>
            <pc:docMk/>
            <pc:sldMk cId="1998730926" sldId="513"/>
            <ac:spMk id="4" creationId="{FD0C6185-C234-E245-A6DC-1EF7ACF8E1C0}"/>
          </ac:spMkLst>
        </pc:spChg>
        <pc:picChg chg="mod">
          <ac:chgData name="Phyllipe Lima" userId="afbdb2a7827722fd" providerId="LiveId" clId="{CF5D954C-3E3F-6347-AB6C-69CE7A9529AD}" dt="2020-09-09T13:32:45.656" v="3198" actId="1076"/>
          <ac:picMkLst>
            <pc:docMk/>
            <pc:sldMk cId="1998730926" sldId="513"/>
            <ac:picMk id="7" creationId="{86CB1AF8-1425-3E4A-83C3-3870CA71C407}"/>
          </ac:picMkLst>
        </pc:picChg>
      </pc:sldChg>
      <pc:sldChg chg="del">
        <pc:chgData name="Phyllipe Lima" userId="afbdb2a7827722fd" providerId="LiveId" clId="{CF5D954C-3E3F-6347-AB6C-69CE7A9529AD}" dt="2020-09-08T01:12:43.900" v="1640" actId="2696"/>
        <pc:sldMkLst>
          <pc:docMk/>
          <pc:sldMk cId="2743291067" sldId="514"/>
        </pc:sldMkLst>
      </pc:sldChg>
      <pc:sldChg chg="modSp add mod">
        <pc:chgData name="Phyllipe Lima" userId="afbdb2a7827722fd" providerId="LiveId" clId="{CF5D954C-3E3F-6347-AB6C-69CE7A9529AD}" dt="2020-09-17T19:19:42.115" v="24506" actId="5793"/>
        <pc:sldMkLst>
          <pc:docMk/>
          <pc:sldMk cId="1360655610" sldId="517"/>
        </pc:sldMkLst>
        <pc:spChg chg="mod">
          <ac:chgData name="Phyllipe Lima" userId="afbdb2a7827722fd" providerId="LiveId" clId="{CF5D954C-3E3F-6347-AB6C-69CE7A9529AD}" dt="2020-09-17T19:19:42.115" v="24506" actId="5793"/>
          <ac:spMkLst>
            <pc:docMk/>
            <pc:sldMk cId="1360655610" sldId="517"/>
            <ac:spMk id="12" creationId="{5899A09A-9AB5-2D4C-9434-9593C8E45011}"/>
          </ac:spMkLst>
        </pc:spChg>
      </pc:sldChg>
      <pc:sldChg chg="modSp add del mod">
        <pc:chgData name="Phyllipe Lima" userId="afbdb2a7827722fd" providerId="LiveId" clId="{CF5D954C-3E3F-6347-AB6C-69CE7A9529AD}" dt="2020-09-09T13:33:11.947" v="3226" actId="2696"/>
        <pc:sldMkLst>
          <pc:docMk/>
          <pc:sldMk cId="701019342" sldId="550"/>
        </pc:sldMkLst>
        <pc:spChg chg="mod">
          <ac:chgData name="Phyllipe Lima" userId="afbdb2a7827722fd" providerId="LiveId" clId="{CF5D954C-3E3F-6347-AB6C-69CE7A9529AD}" dt="2020-09-08T13:56:27.316" v="2364" actId="14100"/>
          <ac:spMkLst>
            <pc:docMk/>
            <pc:sldMk cId="701019342" sldId="550"/>
            <ac:spMk id="9" creationId="{C81AD833-551C-2443-AF00-33170ED6674E}"/>
          </ac:spMkLst>
        </pc:spChg>
        <pc:picChg chg="mod modCrop">
          <ac:chgData name="Phyllipe Lima" userId="afbdb2a7827722fd" providerId="LiveId" clId="{CF5D954C-3E3F-6347-AB6C-69CE7A9529AD}" dt="2020-09-08T13:56:39.935" v="2367" actId="1076"/>
          <ac:picMkLst>
            <pc:docMk/>
            <pc:sldMk cId="701019342" sldId="550"/>
            <ac:picMk id="2" creationId="{72BF016C-6EDD-5044-B4BB-16E4068D04F8}"/>
          </ac:picMkLst>
        </pc:picChg>
      </pc:sldChg>
      <pc:sldChg chg="add">
        <pc:chgData name="Phyllipe Lima" userId="afbdb2a7827722fd" providerId="LiveId" clId="{CF5D954C-3E3F-6347-AB6C-69CE7A9529AD}" dt="2020-09-09T15:46:31.158" v="5025"/>
        <pc:sldMkLst>
          <pc:docMk/>
          <pc:sldMk cId="3182075485" sldId="550"/>
        </pc:sldMkLst>
      </pc:sldChg>
      <pc:sldChg chg="add del">
        <pc:chgData name="Phyllipe Lima" userId="afbdb2a7827722fd" providerId="LiveId" clId="{CF5D954C-3E3F-6347-AB6C-69CE7A9529AD}" dt="2020-09-09T15:46:27.795" v="5021" actId="2696"/>
        <pc:sldMkLst>
          <pc:docMk/>
          <pc:sldMk cId="3938322752" sldId="550"/>
        </pc:sldMkLst>
      </pc:sldChg>
      <pc:sldChg chg="modSp add mod">
        <pc:chgData name="Phyllipe Lima" userId="afbdb2a7827722fd" providerId="LiveId" clId="{CF5D954C-3E3F-6347-AB6C-69CE7A9529AD}" dt="2020-09-15T10:26:20.680" v="13320" actId="404"/>
        <pc:sldMkLst>
          <pc:docMk/>
          <pc:sldMk cId="1129798269" sldId="945"/>
        </pc:sldMkLst>
        <pc:spChg chg="mod">
          <ac:chgData name="Phyllipe Lima" userId="afbdb2a7827722fd" providerId="LiveId" clId="{CF5D954C-3E3F-6347-AB6C-69CE7A9529AD}" dt="2020-09-15T10:26:20.680" v="13320" actId="404"/>
          <ac:spMkLst>
            <pc:docMk/>
            <pc:sldMk cId="1129798269" sldId="945"/>
            <ac:spMk id="10" creationId="{B49B171B-8E2E-4B50-ADB2-87B0FC0D608E}"/>
          </ac:spMkLst>
        </pc:spChg>
        <pc:picChg chg="mod">
          <ac:chgData name="Phyllipe Lima" userId="afbdb2a7827722fd" providerId="LiveId" clId="{CF5D954C-3E3F-6347-AB6C-69CE7A9529AD}" dt="2020-09-15T10:26:05.588" v="13317" actId="14100"/>
          <ac:picMkLst>
            <pc:docMk/>
            <pc:sldMk cId="1129798269" sldId="945"/>
            <ac:picMk id="3" creationId="{D2539275-4438-C440-AA9A-78DC46E80367}"/>
          </ac:picMkLst>
        </pc:picChg>
      </pc:sldChg>
      <pc:sldChg chg="addSp delSp modSp add mod">
        <pc:chgData name="Phyllipe Lima" userId="afbdb2a7827722fd" providerId="LiveId" clId="{CF5D954C-3E3F-6347-AB6C-69CE7A9529AD}" dt="2020-09-08T00:34:50.974" v="463"/>
        <pc:sldMkLst>
          <pc:docMk/>
          <pc:sldMk cId="1210153522" sldId="946"/>
        </pc:sldMkLst>
        <pc:spChg chg="add del mod">
          <ac:chgData name="Phyllipe Lima" userId="afbdb2a7827722fd" providerId="LiveId" clId="{CF5D954C-3E3F-6347-AB6C-69CE7A9529AD}" dt="2020-09-08T00:29:00.683" v="307" actId="478"/>
          <ac:spMkLst>
            <pc:docMk/>
            <pc:sldMk cId="1210153522" sldId="946"/>
            <ac:spMk id="8" creationId="{C513E36E-7F91-784F-9EFE-58D3DD4D1DA1}"/>
          </ac:spMkLst>
        </pc:spChg>
        <pc:spChg chg="add mod">
          <ac:chgData name="Phyllipe Lima" userId="afbdb2a7827722fd" providerId="LiveId" clId="{CF5D954C-3E3F-6347-AB6C-69CE7A9529AD}" dt="2020-09-08T00:33:52.565" v="457" actId="14100"/>
          <ac:spMkLst>
            <pc:docMk/>
            <pc:sldMk cId="1210153522" sldId="946"/>
            <ac:spMk id="9" creationId="{0A32BD20-F28B-7C40-B1DB-060567A99D0E}"/>
          </ac:spMkLst>
        </pc:spChg>
        <pc:spChg chg="add del mod">
          <ac:chgData name="Phyllipe Lima" userId="afbdb2a7827722fd" providerId="LiveId" clId="{CF5D954C-3E3F-6347-AB6C-69CE7A9529AD}" dt="2020-09-08T00:34:47.891" v="461"/>
          <ac:spMkLst>
            <pc:docMk/>
            <pc:sldMk cId="1210153522" sldId="946"/>
            <ac:spMk id="11" creationId="{65DA4A9B-E54B-2943-9905-F928EA88C812}"/>
          </ac:spMkLst>
        </pc:spChg>
        <pc:spChg chg="add del mod">
          <ac:chgData name="Phyllipe Lima" userId="afbdb2a7827722fd" providerId="LiveId" clId="{CF5D954C-3E3F-6347-AB6C-69CE7A9529AD}" dt="2020-09-08T00:34:50.974" v="463"/>
          <ac:spMkLst>
            <pc:docMk/>
            <pc:sldMk cId="1210153522" sldId="946"/>
            <ac:spMk id="12" creationId="{FFE2CF42-C5E0-0440-AEBC-80BCFDF5D589}"/>
          </ac:spMkLst>
        </pc:spChg>
        <pc:spChg chg="del mod">
          <ac:chgData name="Phyllipe Lima" userId="afbdb2a7827722fd" providerId="LiveId" clId="{CF5D954C-3E3F-6347-AB6C-69CE7A9529AD}" dt="2020-09-08T00:25:48.871" v="211" actId="478"/>
          <ac:spMkLst>
            <pc:docMk/>
            <pc:sldMk cId="1210153522" sldId="946"/>
            <ac:spMk id="13" creationId="{80214C85-4602-A64F-8A18-B940445EC2CA}"/>
          </ac:spMkLst>
        </pc:spChg>
        <pc:picChg chg="del">
          <ac:chgData name="Phyllipe Lima" userId="afbdb2a7827722fd" providerId="LiveId" clId="{CF5D954C-3E3F-6347-AB6C-69CE7A9529AD}" dt="2020-09-08T00:21:49.988" v="50" actId="478"/>
          <ac:picMkLst>
            <pc:docMk/>
            <pc:sldMk cId="1210153522" sldId="946"/>
            <ac:picMk id="3" creationId="{2842DE26-95F6-1A4E-AB77-872D715F52B0}"/>
          </ac:picMkLst>
        </pc:picChg>
        <pc:picChg chg="del">
          <ac:chgData name="Phyllipe Lima" userId="afbdb2a7827722fd" providerId="LiveId" clId="{CF5D954C-3E3F-6347-AB6C-69CE7A9529AD}" dt="2020-09-08T00:21:50.863" v="52" actId="478"/>
          <ac:picMkLst>
            <pc:docMk/>
            <pc:sldMk cId="1210153522" sldId="946"/>
            <ac:picMk id="4" creationId="{041DD92B-4C03-9E41-943F-D5B1D8D55BB6}"/>
          </ac:picMkLst>
        </pc:picChg>
        <pc:picChg chg="del">
          <ac:chgData name="Phyllipe Lima" userId="afbdb2a7827722fd" providerId="LiveId" clId="{CF5D954C-3E3F-6347-AB6C-69CE7A9529AD}" dt="2020-09-08T00:21:50.444" v="51" actId="478"/>
          <ac:picMkLst>
            <pc:docMk/>
            <pc:sldMk cId="1210153522" sldId="946"/>
            <ac:picMk id="5" creationId="{C5D01DF1-1CE9-2444-8002-87D654ED17B9}"/>
          </ac:picMkLst>
        </pc:picChg>
        <pc:picChg chg="add del mod">
          <ac:chgData name="Phyllipe Lima" userId="afbdb2a7827722fd" providerId="LiveId" clId="{CF5D954C-3E3F-6347-AB6C-69CE7A9529AD}" dt="2020-09-08T00:32:07.807" v="357" actId="478"/>
          <ac:picMkLst>
            <pc:docMk/>
            <pc:sldMk cId="1210153522" sldId="946"/>
            <ac:picMk id="1026" creationId="{79E6C746-942D-3B49-A6F0-53117F0452F8}"/>
          </ac:picMkLst>
        </pc:picChg>
        <pc:picChg chg="add del mod">
          <ac:chgData name="Phyllipe Lima" userId="afbdb2a7827722fd" providerId="LiveId" clId="{CF5D954C-3E3F-6347-AB6C-69CE7A9529AD}" dt="2020-09-08T00:32:08.417" v="358" actId="478"/>
          <ac:picMkLst>
            <pc:docMk/>
            <pc:sldMk cId="1210153522" sldId="946"/>
            <ac:picMk id="1028" creationId="{40A428D5-F0E1-B941-ADB7-6E8D66A8E20F}"/>
          </ac:picMkLst>
        </pc:picChg>
        <pc:picChg chg="add mod">
          <ac:chgData name="Phyllipe Lima" userId="afbdb2a7827722fd" providerId="LiveId" clId="{CF5D954C-3E3F-6347-AB6C-69CE7A9529AD}" dt="2020-09-08T00:33:55.607" v="458" actId="14100"/>
          <ac:picMkLst>
            <pc:docMk/>
            <pc:sldMk cId="1210153522" sldId="946"/>
            <ac:picMk id="1030" creationId="{D6FAB4FA-F434-3D40-AF7F-FEEF07C4A171}"/>
          </ac:picMkLst>
        </pc:picChg>
      </pc:sldChg>
      <pc:sldChg chg="addSp delSp modSp add mod ord">
        <pc:chgData name="Phyllipe Lima" userId="afbdb2a7827722fd" providerId="LiveId" clId="{CF5D954C-3E3F-6347-AB6C-69CE7A9529AD}" dt="2020-09-08T00:28:51.912" v="306" actId="1076"/>
        <pc:sldMkLst>
          <pc:docMk/>
          <pc:sldMk cId="2508325728" sldId="947"/>
        </pc:sldMkLst>
        <pc:spChg chg="add del mod">
          <ac:chgData name="Phyllipe Lima" userId="afbdb2a7827722fd" providerId="LiveId" clId="{CF5D954C-3E3F-6347-AB6C-69CE7A9529AD}" dt="2020-09-08T00:28:06.050" v="264" actId="478"/>
          <ac:spMkLst>
            <pc:docMk/>
            <pc:sldMk cId="2508325728" sldId="947"/>
            <ac:spMk id="5" creationId="{551D1CF1-3ED0-F64C-A7F3-9230138FF0B1}"/>
          </ac:spMkLst>
        </pc:spChg>
        <pc:spChg chg="add mod">
          <ac:chgData name="Phyllipe Lima" userId="afbdb2a7827722fd" providerId="LiveId" clId="{CF5D954C-3E3F-6347-AB6C-69CE7A9529AD}" dt="2020-09-08T00:28:40.135" v="301" actId="1076"/>
          <ac:spMkLst>
            <pc:docMk/>
            <pc:sldMk cId="2508325728" sldId="947"/>
            <ac:spMk id="6" creationId="{E9F5E002-1DCE-8C4A-B033-0BF8FD806471}"/>
          </ac:spMkLst>
        </pc:spChg>
        <pc:spChg chg="add del mod">
          <ac:chgData name="Phyllipe Lima" userId="afbdb2a7827722fd" providerId="LiveId" clId="{CF5D954C-3E3F-6347-AB6C-69CE7A9529AD}" dt="2020-09-08T00:28:17.183" v="270" actId="1076"/>
          <ac:spMkLst>
            <pc:docMk/>
            <pc:sldMk cId="2508325728" sldId="947"/>
            <ac:spMk id="13" creationId="{80214C85-4602-A64F-8A18-B940445EC2CA}"/>
          </ac:spMkLst>
        </pc:spChg>
        <pc:picChg chg="del">
          <ac:chgData name="Phyllipe Lima" userId="afbdb2a7827722fd" providerId="LiveId" clId="{CF5D954C-3E3F-6347-AB6C-69CE7A9529AD}" dt="2020-09-08T00:24:56.861" v="155" actId="478"/>
          <ac:picMkLst>
            <pc:docMk/>
            <pc:sldMk cId="2508325728" sldId="947"/>
            <ac:picMk id="1026" creationId="{79E6C746-942D-3B49-A6F0-53117F0452F8}"/>
          </ac:picMkLst>
        </pc:picChg>
        <pc:picChg chg="mod">
          <ac:chgData name="Phyllipe Lima" userId="afbdb2a7827722fd" providerId="LiveId" clId="{CF5D954C-3E3F-6347-AB6C-69CE7A9529AD}" dt="2020-09-08T00:28:51.912" v="306" actId="1076"/>
          <ac:picMkLst>
            <pc:docMk/>
            <pc:sldMk cId="2508325728" sldId="947"/>
            <ac:picMk id="1028" creationId="{40A428D5-F0E1-B941-ADB7-6E8D66A8E20F}"/>
          </ac:picMkLst>
        </pc:picChg>
      </pc:sldChg>
      <pc:sldChg chg="add del">
        <pc:chgData name="Phyllipe Lima" userId="afbdb2a7827722fd" providerId="LiveId" clId="{CF5D954C-3E3F-6347-AB6C-69CE7A9529AD}" dt="2020-09-08T00:21:46.902" v="49" actId="2696"/>
        <pc:sldMkLst>
          <pc:docMk/>
          <pc:sldMk cId="3126245243" sldId="947"/>
        </pc:sldMkLst>
      </pc:sldChg>
      <pc:sldChg chg="add ord">
        <pc:chgData name="Phyllipe Lima" userId="afbdb2a7827722fd" providerId="LiveId" clId="{CF5D954C-3E3F-6347-AB6C-69CE7A9529AD}" dt="2020-09-08T00:34:30.614" v="459" actId="20578"/>
        <pc:sldMkLst>
          <pc:docMk/>
          <pc:sldMk cId="1155282307" sldId="948"/>
        </pc:sldMkLst>
      </pc:sldChg>
      <pc:sldChg chg="addSp delSp modSp add mod">
        <pc:chgData name="Phyllipe Lima" userId="afbdb2a7827722fd" providerId="LiveId" clId="{CF5D954C-3E3F-6347-AB6C-69CE7A9529AD}" dt="2020-09-08T00:38:14.993" v="592" actId="1076"/>
        <pc:sldMkLst>
          <pc:docMk/>
          <pc:sldMk cId="1623759735" sldId="949"/>
        </pc:sldMkLst>
        <pc:spChg chg="mod">
          <ac:chgData name="Phyllipe Lima" userId="afbdb2a7827722fd" providerId="LiveId" clId="{CF5D954C-3E3F-6347-AB6C-69CE7A9529AD}" dt="2020-09-08T00:38:14.993" v="592" actId="1076"/>
          <ac:spMkLst>
            <pc:docMk/>
            <pc:sldMk cId="1623759735" sldId="949"/>
            <ac:spMk id="9" creationId="{0A32BD20-F28B-7C40-B1DB-060567A99D0E}"/>
          </ac:spMkLst>
        </pc:spChg>
        <pc:picChg chg="del">
          <ac:chgData name="Phyllipe Lima" userId="afbdb2a7827722fd" providerId="LiveId" clId="{CF5D954C-3E3F-6347-AB6C-69CE7A9529AD}" dt="2020-09-08T00:36:20.044" v="582" actId="478"/>
          <ac:picMkLst>
            <pc:docMk/>
            <pc:sldMk cId="1623759735" sldId="949"/>
            <ac:picMk id="1030" creationId="{D6FAB4FA-F434-3D40-AF7F-FEEF07C4A171}"/>
          </ac:picMkLst>
        </pc:picChg>
        <pc:picChg chg="add mod">
          <ac:chgData name="Phyllipe Lima" userId="afbdb2a7827722fd" providerId="LiveId" clId="{CF5D954C-3E3F-6347-AB6C-69CE7A9529AD}" dt="2020-09-08T00:38:05.717" v="590" actId="1076"/>
          <ac:picMkLst>
            <pc:docMk/>
            <pc:sldMk cId="1623759735" sldId="949"/>
            <ac:picMk id="6146" creationId="{1B547F91-2A13-574B-90B3-7CB7446264E4}"/>
          </ac:picMkLst>
        </pc:picChg>
      </pc:sldChg>
      <pc:sldChg chg="addSp delSp modSp add mod">
        <pc:chgData name="Phyllipe Lima" userId="afbdb2a7827722fd" providerId="LiveId" clId="{CF5D954C-3E3F-6347-AB6C-69CE7A9529AD}" dt="2020-09-08T00:41:27.243" v="697" actId="1076"/>
        <pc:sldMkLst>
          <pc:docMk/>
          <pc:sldMk cId="2868726825" sldId="950"/>
        </pc:sldMkLst>
        <pc:spChg chg="mod">
          <ac:chgData name="Phyllipe Lima" userId="afbdb2a7827722fd" providerId="LiveId" clId="{CF5D954C-3E3F-6347-AB6C-69CE7A9529AD}" dt="2020-09-08T00:40:52.882" v="694" actId="1076"/>
          <ac:spMkLst>
            <pc:docMk/>
            <pc:sldMk cId="2868726825" sldId="950"/>
            <ac:spMk id="9" creationId="{0A32BD20-F28B-7C40-B1DB-060567A99D0E}"/>
          </ac:spMkLst>
        </pc:spChg>
        <pc:picChg chg="add mod">
          <ac:chgData name="Phyllipe Lima" userId="afbdb2a7827722fd" providerId="LiveId" clId="{CF5D954C-3E3F-6347-AB6C-69CE7A9529AD}" dt="2020-09-08T00:41:27.243" v="697" actId="1076"/>
          <ac:picMkLst>
            <pc:docMk/>
            <pc:sldMk cId="2868726825" sldId="950"/>
            <ac:picMk id="4" creationId="{D2A69150-77FA-E944-B88F-B713398F4C91}"/>
          </ac:picMkLst>
        </pc:picChg>
        <pc:picChg chg="del">
          <ac:chgData name="Phyllipe Lima" userId="afbdb2a7827722fd" providerId="LiveId" clId="{CF5D954C-3E3F-6347-AB6C-69CE7A9529AD}" dt="2020-09-08T00:39:29.049" v="594" actId="478"/>
          <ac:picMkLst>
            <pc:docMk/>
            <pc:sldMk cId="2868726825" sldId="950"/>
            <ac:picMk id="6146" creationId="{1B547F91-2A13-574B-90B3-7CB7446264E4}"/>
          </ac:picMkLst>
        </pc:picChg>
      </pc:sldChg>
      <pc:sldChg chg="addSp delSp modSp add mod">
        <pc:chgData name="Phyllipe Lima" userId="afbdb2a7827722fd" providerId="LiveId" clId="{CF5D954C-3E3F-6347-AB6C-69CE7A9529AD}" dt="2020-09-08T00:44:45.770" v="828" actId="207"/>
        <pc:sldMkLst>
          <pc:docMk/>
          <pc:sldMk cId="2709633243" sldId="951"/>
        </pc:sldMkLst>
        <pc:spChg chg="mod">
          <ac:chgData name="Phyllipe Lima" userId="afbdb2a7827722fd" providerId="LiveId" clId="{CF5D954C-3E3F-6347-AB6C-69CE7A9529AD}" dt="2020-09-08T00:44:45.770" v="828" actId="207"/>
          <ac:spMkLst>
            <pc:docMk/>
            <pc:sldMk cId="2709633243" sldId="951"/>
            <ac:spMk id="9" creationId="{0A32BD20-F28B-7C40-B1DB-060567A99D0E}"/>
          </ac:spMkLst>
        </pc:spChg>
        <pc:picChg chg="del">
          <ac:chgData name="Phyllipe Lima" userId="afbdb2a7827722fd" providerId="LiveId" clId="{CF5D954C-3E3F-6347-AB6C-69CE7A9529AD}" dt="2020-09-08T00:41:44.222" v="725" actId="478"/>
          <ac:picMkLst>
            <pc:docMk/>
            <pc:sldMk cId="2709633243" sldId="951"/>
            <ac:picMk id="4" creationId="{D2A69150-77FA-E944-B88F-B713398F4C91}"/>
          </ac:picMkLst>
        </pc:picChg>
        <pc:picChg chg="add mod">
          <ac:chgData name="Phyllipe Lima" userId="afbdb2a7827722fd" providerId="LiveId" clId="{CF5D954C-3E3F-6347-AB6C-69CE7A9529AD}" dt="2020-09-08T00:43:51.595" v="824" actId="1076"/>
          <ac:picMkLst>
            <pc:docMk/>
            <pc:sldMk cId="2709633243" sldId="951"/>
            <ac:picMk id="8194" creationId="{1A3BF6F6-2B7E-D340-8AF1-8774E64388F0}"/>
          </ac:picMkLst>
        </pc:picChg>
        <pc:picChg chg="add mod">
          <ac:chgData name="Phyllipe Lima" userId="afbdb2a7827722fd" providerId="LiveId" clId="{CF5D954C-3E3F-6347-AB6C-69CE7A9529AD}" dt="2020-09-08T00:44:20.667" v="827" actId="1076"/>
          <ac:picMkLst>
            <pc:docMk/>
            <pc:sldMk cId="2709633243" sldId="951"/>
            <ac:picMk id="8196" creationId="{C43E7A43-05D2-E349-9CFA-F61E09C298CC}"/>
          </ac:picMkLst>
        </pc:picChg>
      </pc:sldChg>
      <pc:sldChg chg="addSp delSp modSp add mod">
        <pc:chgData name="Phyllipe Lima" userId="afbdb2a7827722fd" providerId="LiveId" clId="{CF5D954C-3E3F-6347-AB6C-69CE7A9529AD}" dt="2020-09-08T00:49:22.676" v="1015" actId="20577"/>
        <pc:sldMkLst>
          <pc:docMk/>
          <pc:sldMk cId="4045605370" sldId="952"/>
        </pc:sldMkLst>
        <pc:spChg chg="mod">
          <ac:chgData name="Phyllipe Lima" userId="afbdb2a7827722fd" providerId="LiveId" clId="{CF5D954C-3E3F-6347-AB6C-69CE7A9529AD}" dt="2020-09-08T00:49:22.676" v="1015" actId="20577"/>
          <ac:spMkLst>
            <pc:docMk/>
            <pc:sldMk cId="4045605370" sldId="952"/>
            <ac:spMk id="9" creationId="{0A32BD20-F28B-7C40-B1DB-060567A99D0E}"/>
          </ac:spMkLst>
        </pc:spChg>
        <pc:picChg chg="del">
          <ac:chgData name="Phyllipe Lima" userId="afbdb2a7827722fd" providerId="LiveId" clId="{CF5D954C-3E3F-6347-AB6C-69CE7A9529AD}" dt="2020-09-08T00:45:20.375" v="831" actId="478"/>
          <ac:picMkLst>
            <pc:docMk/>
            <pc:sldMk cId="4045605370" sldId="952"/>
            <ac:picMk id="8194" creationId="{1A3BF6F6-2B7E-D340-8AF1-8774E64388F0}"/>
          </ac:picMkLst>
        </pc:picChg>
        <pc:picChg chg="del">
          <ac:chgData name="Phyllipe Lima" userId="afbdb2a7827722fd" providerId="LiveId" clId="{CF5D954C-3E3F-6347-AB6C-69CE7A9529AD}" dt="2020-09-08T00:45:19.750" v="830" actId="478"/>
          <ac:picMkLst>
            <pc:docMk/>
            <pc:sldMk cId="4045605370" sldId="952"/>
            <ac:picMk id="8196" creationId="{C43E7A43-05D2-E349-9CFA-F61E09C298CC}"/>
          </ac:picMkLst>
        </pc:picChg>
        <pc:picChg chg="add mod">
          <ac:chgData name="Phyllipe Lima" userId="afbdb2a7827722fd" providerId="LiveId" clId="{CF5D954C-3E3F-6347-AB6C-69CE7A9529AD}" dt="2020-09-08T00:48:23.566" v="993" actId="14100"/>
          <ac:picMkLst>
            <pc:docMk/>
            <pc:sldMk cId="4045605370" sldId="952"/>
            <ac:picMk id="10242" creationId="{0C92682B-EA6C-B845-8552-E87B79EC67C7}"/>
          </ac:picMkLst>
        </pc:picChg>
      </pc:sldChg>
      <pc:sldChg chg="addSp delSp modSp add mod">
        <pc:chgData name="Phyllipe Lima" userId="afbdb2a7827722fd" providerId="LiveId" clId="{CF5D954C-3E3F-6347-AB6C-69CE7A9529AD}" dt="2020-09-08T01:06:32.895" v="1446" actId="207"/>
        <pc:sldMkLst>
          <pc:docMk/>
          <pc:sldMk cId="950207455" sldId="953"/>
        </pc:sldMkLst>
        <pc:spChg chg="mod">
          <ac:chgData name="Phyllipe Lima" userId="afbdb2a7827722fd" providerId="LiveId" clId="{CF5D954C-3E3F-6347-AB6C-69CE7A9529AD}" dt="2020-09-08T01:06:32.895" v="1446" actId="207"/>
          <ac:spMkLst>
            <pc:docMk/>
            <pc:sldMk cId="950207455" sldId="953"/>
            <ac:spMk id="9" creationId="{0A32BD20-F28B-7C40-B1DB-060567A99D0E}"/>
          </ac:spMkLst>
        </pc:spChg>
        <pc:picChg chg="add mod">
          <ac:chgData name="Phyllipe Lima" userId="afbdb2a7827722fd" providerId="LiveId" clId="{CF5D954C-3E3F-6347-AB6C-69CE7A9529AD}" dt="2020-09-08T00:50:26.298" v="1089" actId="14100"/>
          <ac:picMkLst>
            <pc:docMk/>
            <pc:sldMk cId="950207455" sldId="953"/>
            <ac:picMk id="4" creationId="{AC2A0C95-DBFF-1847-8562-C76DE008E9D8}"/>
          </ac:picMkLst>
        </pc:picChg>
        <pc:picChg chg="del">
          <ac:chgData name="Phyllipe Lima" userId="afbdb2a7827722fd" providerId="LiveId" clId="{CF5D954C-3E3F-6347-AB6C-69CE7A9529AD}" dt="2020-09-08T00:49:54.376" v="1086" actId="478"/>
          <ac:picMkLst>
            <pc:docMk/>
            <pc:sldMk cId="950207455" sldId="953"/>
            <ac:picMk id="10242" creationId="{0C92682B-EA6C-B845-8552-E87B79EC67C7}"/>
          </ac:picMkLst>
        </pc:picChg>
      </pc:sldChg>
      <pc:sldChg chg="addSp delSp modSp add del mod">
        <pc:chgData name="Phyllipe Lima" userId="afbdb2a7827722fd" providerId="LiveId" clId="{CF5D954C-3E3F-6347-AB6C-69CE7A9529AD}" dt="2020-09-08T01:05:21.220" v="1445" actId="1076"/>
        <pc:sldMkLst>
          <pc:docMk/>
          <pc:sldMk cId="1256338041" sldId="954"/>
        </pc:sldMkLst>
        <pc:spChg chg="mod">
          <ac:chgData name="Phyllipe Lima" userId="afbdb2a7827722fd" providerId="LiveId" clId="{CF5D954C-3E3F-6347-AB6C-69CE7A9529AD}" dt="2020-09-08T00:59:08.541" v="1398" actId="313"/>
          <ac:spMkLst>
            <pc:docMk/>
            <pc:sldMk cId="1256338041" sldId="954"/>
            <ac:spMk id="9" creationId="{0A32BD20-F28B-7C40-B1DB-060567A99D0E}"/>
          </ac:spMkLst>
        </pc:spChg>
        <pc:picChg chg="del">
          <ac:chgData name="Phyllipe Lima" userId="afbdb2a7827722fd" providerId="LiveId" clId="{CF5D954C-3E3F-6347-AB6C-69CE7A9529AD}" dt="2020-09-08T00:58:45.325" v="1326" actId="478"/>
          <ac:picMkLst>
            <pc:docMk/>
            <pc:sldMk cId="1256338041" sldId="954"/>
            <ac:picMk id="4" creationId="{AC2A0C95-DBFF-1847-8562-C76DE008E9D8}"/>
          </ac:picMkLst>
        </pc:picChg>
        <pc:picChg chg="add mod">
          <ac:chgData name="Phyllipe Lima" userId="afbdb2a7827722fd" providerId="LiveId" clId="{CF5D954C-3E3F-6347-AB6C-69CE7A9529AD}" dt="2020-09-08T01:05:21.220" v="1445" actId="1076"/>
          <ac:picMkLst>
            <pc:docMk/>
            <pc:sldMk cId="1256338041" sldId="954"/>
            <ac:picMk id="12290" creationId="{9FB96400-63F6-E342-A06C-3C130645D34E}"/>
          </ac:picMkLst>
        </pc:picChg>
      </pc:sldChg>
      <pc:sldChg chg="addSp modSp add mod modAnim">
        <pc:chgData name="Phyllipe Lima" userId="afbdb2a7827722fd" providerId="LiveId" clId="{CF5D954C-3E3F-6347-AB6C-69CE7A9529AD}" dt="2020-09-08T01:01:46.269" v="1437"/>
        <pc:sldMkLst>
          <pc:docMk/>
          <pc:sldMk cId="1094420399" sldId="955"/>
        </pc:sldMkLst>
        <pc:spChg chg="add mod">
          <ac:chgData name="Phyllipe Lima" userId="afbdb2a7827722fd" providerId="LiveId" clId="{CF5D954C-3E3F-6347-AB6C-69CE7A9529AD}" dt="2020-09-08T01:01:36.974" v="1436" actId="1076"/>
          <ac:spMkLst>
            <pc:docMk/>
            <pc:sldMk cId="1094420399" sldId="955"/>
            <ac:spMk id="5" creationId="{AB0C8520-A339-C147-9777-1EEA17684B3F}"/>
          </ac:spMkLst>
        </pc:spChg>
        <pc:spChg chg="mod">
          <ac:chgData name="Phyllipe Lima" userId="afbdb2a7827722fd" providerId="LiveId" clId="{CF5D954C-3E3F-6347-AB6C-69CE7A9529AD}" dt="2020-09-08T00:59:18" v="1414" actId="20577"/>
          <ac:spMkLst>
            <pc:docMk/>
            <pc:sldMk cId="1094420399" sldId="955"/>
            <ac:spMk id="9" creationId="{0A32BD20-F28B-7C40-B1DB-060567A99D0E}"/>
          </ac:spMkLst>
        </pc:spChg>
        <pc:picChg chg="add mod">
          <ac:chgData name="Phyllipe Lima" userId="afbdb2a7827722fd" providerId="LiveId" clId="{CF5D954C-3E3F-6347-AB6C-69CE7A9529AD}" dt="2020-09-08T01:01:01.595" v="1417" actId="1076"/>
          <ac:picMkLst>
            <pc:docMk/>
            <pc:sldMk cId="1094420399" sldId="955"/>
            <ac:picMk id="3" creationId="{6A04805E-3CF2-AD4A-A665-38A754B2F15A}"/>
          </ac:picMkLst>
        </pc:picChg>
      </pc:sldChg>
      <pc:sldChg chg="addSp delSp modSp add mod delAnim">
        <pc:chgData name="Phyllipe Lima" userId="afbdb2a7827722fd" providerId="LiveId" clId="{CF5D954C-3E3F-6347-AB6C-69CE7A9529AD}" dt="2020-09-08T01:11:27.887" v="1621" actId="20577"/>
        <pc:sldMkLst>
          <pc:docMk/>
          <pc:sldMk cId="4203542119" sldId="956"/>
        </pc:sldMkLst>
        <pc:spChg chg="del">
          <ac:chgData name="Phyllipe Lima" userId="afbdb2a7827722fd" providerId="LiveId" clId="{CF5D954C-3E3F-6347-AB6C-69CE7A9529AD}" dt="2020-09-08T01:09:57.217" v="1468" actId="478"/>
          <ac:spMkLst>
            <pc:docMk/>
            <pc:sldMk cId="4203542119" sldId="956"/>
            <ac:spMk id="5" creationId="{AB0C8520-A339-C147-9777-1EEA17684B3F}"/>
          </ac:spMkLst>
        </pc:spChg>
        <pc:spChg chg="add mod">
          <ac:chgData name="Phyllipe Lima" userId="afbdb2a7827722fd" providerId="LiveId" clId="{CF5D954C-3E3F-6347-AB6C-69CE7A9529AD}" dt="2020-09-08T01:11:27.887" v="1621" actId="20577"/>
          <ac:spMkLst>
            <pc:docMk/>
            <pc:sldMk cId="4203542119" sldId="956"/>
            <ac:spMk id="6" creationId="{F0D4249E-9DD8-5144-84C9-681FB4D94576}"/>
          </ac:spMkLst>
        </pc:spChg>
        <pc:spChg chg="del mod">
          <ac:chgData name="Phyllipe Lima" userId="afbdb2a7827722fd" providerId="LiveId" clId="{CF5D954C-3E3F-6347-AB6C-69CE7A9529AD}" dt="2020-09-08T01:10:07.179" v="1471"/>
          <ac:spMkLst>
            <pc:docMk/>
            <pc:sldMk cId="4203542119" sldId="956"/>
            <ac:spMk id="9" creationId="{0A32BD20-F28B-7C40-B1DB-060567A99D0E}"/>
          </ac:spMkLst>
        </pc:spChg>
        <pc:picChg chg="del">
          <ac:chgData name="Phyllipe Lima" userId="afbdb2a7827722fd" providerId="LiveId" clId="{CF5D954C-3E3F-6347-AB6C-69CE7A9529AD}" dt="2020-09-08T01:09:32.758" v="1448" actId="478"/>
          <ac:picMkLst>
            <pc:docMk/>
            <pc:sldMk cId="4203542119" sldId="956"/>
            <ac:picMk id="3" creationId="{6A04805E-3CF2-AD4A-A665-38A754B2F15A}"/>
          </ac:picMkLst>
        </pc:picChg>
        <pc:picChg chg="add mod">
          <ac:chgData name="Phyllipe Lima" userId="afbdb2a7827722fd" providerId="LiveId" clId="{CF5D954C-3E3F-6347-AB6C-69CE7A9529AD}" dt="2020-09-08T01:10:21.337" v="1474" actId="1076"/>
          <ac:picMkLst>
            <pc:docMk/>
            <pc:sldMk cId="4203542119" sldId="956"/>
            <ac:picMk id="13314" creationId="{4029114A-376E-6C48-B7CA-A89242CC6687}"/>
          </ac:picMkLst>
        </pc:picChg>
      </pc:sldChg>
      <pc:sldChg chg="addSp delSp modSp add mod setBg">
        <pc:chgData name="Phyllipe Lima" userId="afbdb2a7827722fd" providerId="LiveId" clId="{CF5D954C-3E3F-6347-AB6C-69CE7A9529AD}" dt="2020-09-08T01:22:45.904" v="1712" actId="1076"/>
        <pc:sldMkLst>
          <pc:docMk/>
          <pc:sldMk cId="2260970113" sldId="957"/>
        </pc:sldMkLst>
        <pc:spChg chg="mod">
          <ac:chgData name="Phyllipe Lima" userId="afbdb2a7827722fd" providerId="LiveId" clId="{CF5D954C-3E3F-6347-AB6C-69CE7A9529AD}" dt="2020-09-08T01:21:24.070" v="1706" actId="1076"/>
          <ac:spMkLst>
            <pc:docMk/>
            <pc:sldMk cId="2260970113" sldId="957"/>
            <ac:spMk id="4" creationId="{A2F13CB6-6EF0-8847-A1F9-7BC4005A25F3}"/>
          </ac:spMkLst>
        </pc:spChg>
        <pc:spChg chg="add del">
          <ac:chgData name="Phyllipe Lima" userId="afbdb2a7827722fd" providerId="LiveId" clId="{CF5D954C-3E3F-6347-AB6C-69CE7A9529AD}" dt="2020-09-08T01:20:52.501" v="1699" actId="26606"/>
          <ac:spMkLst>
            <pc:docMk/>
            <pc:sldMk cId="2260970113" sldId="957"/>
            <ac:spMk id="10" creationId="{7D9D36D6-2AC5-46A1-A849-4C82D5264A3A}"/>
          </ac:spMkLst>
        </pc:spChg>
        <pc:picChg chg="del">
          <ac:chgData name="Phyllipe Lima" userId="afbdb2a7827722fd" providerId="LiveId" clId="{CF5D954C-3E3F-6347-AB6C-69CE7A9529AD}" dt="2020-09-08T01:15:12.286" v="1642" actId="478"/>
          <ac:picMkLst>
            <pc:docMk/>
            <pc:sldMk cId="2260970113" sldId="957"/>
            <ac:picMk id="3" creationId="{A1312D83-5DA7-F64B-A937-79BBA0146B8D}"/>
          </ac:picMkLst>
        </pc:picChg>
        <pc:picChg chg="add mod">
          <ac:chgData name="Phyllipe Lima" userId="afbdb2a7827722fd" providerId="LiveId" clId="{CF5D954C-3E3F-6347-AB6C-69CE7A9529AD}" dt="2020-09-08T01:22:45.904" v="1712" actId="1076"/>
          <ac:picMkLst>
            <pc:docMk/>
            <pc:sldMk cId="2260970113" sldId="957"/>
            <ac:picMk id="5" creationId="{AAD04489-2563-1E42-8403-0DF8C6A4AE47}"/>
          </ac:picMkLst>
        </pc:picChg>
        <pc:picChg chg="add mod">
          <ac:chgData name="Phyllipe Lima" userId="afbdb2a7827722fd" providerId="LiveId" clId="{CF5D954C-3E3F-6347-AB6C-69CE7A9529AD}" dt="2020-09-08T01:22:43.360" v="1711" actId="1076"/>
          <ac:picMkLst>
            <pc:docMk/>
            <pc:sldMk cId="2260970113" sldId="957"/>
            <ac:picMk id="15362" creationId="{684AB664-5517-8F49-A616-F15551508225}"/>
          </ac:picMkLst>
        </pc:picChg>
      </pc:sldChg>
      <pc:sldChg chg="addSp delSp modSp add mod">
        <pc:chgData name="Phyllipe Lima" userId="afbdb2a7827722fd" providerId="LiveId" clId="{CF5D954C-3E3F-6347-AB6C-69CE7A9529AD}" dt="2020-09-08T01:28:42.176" v="1806" actId="14100"/>
        <pc:sldMkLst>
          <pc:docMk/>
          <pc:sldMk cId="2632047086" sldId="958"/>
        </pc:sldMkLst>
        <pc:spChg chg="mod">
          <ac:chgData name="Phyllipe Lima" userId="afbdb2a7827722fd" providerId="LiveId" clId="{CF5D954C-3E3F-6347-AB6C-69CE7A9529AD}" dt="2020-09-08T01:24:49.019" v="1802" actId="14100"/>
          <ac:spMkLst>
            <pc:docMk/>
            <pc:sldMk cId="2632047086" sldId="958"/>
            <ac:spMk id="4" creationId="{A2F13CB6-6EF0-8847-A1F9-7BC4005A25F3}"/>
          </ac:spMkLst>
        </pc:spChg>
        <pc:picChg chg="del">
          <ac:chgData name="Phyllipe Lima" userId="afbdb2a7827722fd" providerId="LiveId" clId="{CF5D954C-3E3F-6347-AB6C-69CE7A9529AD}" dt="2020-09-08T01:24:13.131" v="1715" actId="478"/>
          <ac:picMkLst>
            <pc:docMk/>
            <pc:sldMk cId="2632047086" sldId="958"/>
            <ac:picMk id="5" creationId="{AAD04489-2563-1E42-8403-0DF8C6A4AE47}"/>
          </ac:picMkLst>
        </pc:picChg>
        <pc:picChg chg="del">
          <ac:chgData name="Phyllipe Lima" userId="afbdb2a7827722fd" providerId="LiveId" clId="{CF5D954C-3E3F-6347-AB6C-69CE7A9529AD}" dt="2020-09-08T01:24:12.450" v="1714" actId="478"/>
          <ac:picMkLst>
            <pc:docMk/>
            <pc:sldMk cId="2632047086" sldId="958"/>
            <ac:picMk id="15362" creationId="{684AB664-5517-8F49-A616-F15551508225}"/>
          </ac:picMkLst>
        </pc:picChg>
        <pc:picChg chg="add mod">
          <ac:chgData name="Phyllipe Lima" userId="afbdb2a7827722fd" providerId="LiveId" clId="{CF5D954C-3E3F-6347-AB6C-69CE7A9529AD}" dt="2020-09-08T01:28:42.176" v="1806" actId="14100"/>
          <ac:picMkLst>
            <pc:docMk/>
            <pc:sldMk cId="2632047086" sldId="958"/>
            <ac:picMk id="17410" creationId="{66649274-91EC-9B4B-99DC-1D0FCF2387A8}"/>
          </ac:picMkLst>
        </pc:picChg>
      </pc:sldChg>
      <pc:sldChg chg="addSp delSp modSp add mod">
        <pc:chgData name="Phyllipe Lima" userId="afbdb2a7827722fd" providerId="LiveId" clId="{CF5D954C-3E3F-6347-AB6C-69CE7A9529AD}" dt="2020-09-08T01:31:41.301" v="1927" actId="1076"/>
        <pc:sldMkLst>
          <pc:docMk/>
          <pc:sldMk cId="1157956120" sldId="959"/>
        </pc:sldMkLst>
        <pc:spChg chg="mod">
          <ac:chgData name="Phyllipe Lima" userId="afbdb2a7827722fd" providerId="LiveId" clId="{CF5D954C-3E3F-6347-AB6C-69CE7A9529AD}" dt="2020-09-08T01:29:57.414" v="1922" actId="114"/>
          <ac:spMkLst>
            <pc:docMk/>
            <pc:sldMk cId="1157956120" sldId="959"/>
            <ac:spMk id="4" creationId="{A2F13CB6-6EF0-8847-A1F9-7BC4005A25F3}"/>
          </ac:spMkLst>
        </pc:spChg>
        <pc:picChg chg="add del mod">
          <ac:chgData name="Phyllipe Lima" userId="afbdb2a7827722fd" providerId="LiveId" clId="{CF5D954C-3E3F-6347-AB6C-69CE7A9529AD}" dt="2020-09-08T01:31:27.988" v="1924" actId="478"/>
          <ac:picMkLst>
            <pc:docMk/>
            <pc:sldMk cId="1157956120" sldId="959"/>
            <ac:picMk id="5" creationId="{3D962A76-F264-C447-9775-E1A88D4847F0}"/>
          </ac:picMkLst>
        </pc:picChg>
        <pc:picChg chg="add mod">
          <ac:chgData name="Phyllipe Lima" userId="afbdb2a7827722fd" providerId="LiveId" clId="{CF5D954C-3E3F-6347-AB6C-69CE7A9529AD}" dt="2020-09-08T01:31:41.301" v="1927" actId="1076"/>
          <ac:picMkLst>
            <pc:docMk/>
            <pc:sldMk cId="1157956120" sldId="959"/>
            <ac:picMk id="6" creationId="{CD5FAE2D-DA5F-8C47-8220-E558839FC16C}"/>
          </ac:picMkLst>
        </pc:picChg>
        <pc:picChg chg="del">
          <ac:chgData name="Phyllipe Lima" userId="afbdb2a7827722fd" providerId="LiveId" clId="{CF5D954C-3E3F-6347-AB6C-69CE7A9529AD}" dt="2020-09-08T01:29:35.660" v="1887" actId="478"/>
          <ac:picMkLst>
            <pc:docMk/>
            <pc:sldMk cId="1157956120" sldId="959"/>
            <ac:picMk id="17410" creationId="{66649274-91EC-9B4B-99DC-1D0FCF2387A8}"/>
          </ac:picMkLst>
        </pc:picChg>
      </pc:sldChg>
      <pc:sldChg chg="delSp modSp add mod">
        <pc:chgData name="Phyllipe Lima" userId="afbdb2a7827722fd" providerId="LiveId" clId="{CF5D954C-3E3F-6347-AB6C-69CE7A9529AD}" dt="2020-09-08T01:34:22.180" v="2134" actId="20577"/>
        <pc:sldMkLst>
          <pc:docMk/>
          <pc:sldMk cId="523473320" sldId="960"/>
        </pc:sldMkLst>
        <pc:spChg chg="mod">
          <ac:chgData name="Phyllipe Lima" userId="afbdb2a7827722fd" providerId="LiveId" clId="{CF5D954C-3E3F-6347-AB6C-69CE7A9529AD}" dt="2020-09-08T01:34:22.180" v="2134" actId="20577"/>
          <ac:spMkLst>
            <pc:docMk/>
            <pc:sldMk cId="523473320" sldId="960"/>
            <ac:spMk id="4" creationId="{A2F13CB6-6EF0-8847-A1F9-7BC4005A25F3}"/>
          </ac:spMkLst>
        </pc:spChg>
        <pc:picChg chg="del">
          <ac:chgData name="Phyllipe Lima" userId="afbdb2a7827722fd" providerId="LiveId" clId="{CF5D954C-3E3F-6347-AB6C-69CE7A9529AD}" dt="2020-09-08T01:32:49.453" v="1929" actId="478"/>
          <ac:picMkLst>
            <pc:docMk/>
            <pc:sldMk cId="523473320" sldId="960"/>
            <ac:picMk id="6" creationId="{CD5FAE2D-DA5F-8C47-8220-E558839FC16C}"/>
          </ac:picMkLst>
        </pc:picChg>
      </pc:sldChg>
      <pc:sldChg chg="add del">
        <pc:chgData name="Phyllipe Lima" userId="afbdb2a7827722fd" providerId="LiveId" clId="{CF5D954C-3E3F-6347-AB6C-69CE7A9529AD}" dt="2020-09-08T01:37:03.862" v="2150" actId="2696"/>
        <pc:sldMkLst>
          <pc:docMk/>
          <pc:sldMk cId="1451673385" sldId="961"/>
        </pc:sldMkLst>
      </pc:sldChg>
      <pc:sldChg chg="addSp delSp modSp add del mod">
        <pc:chgData name="Phyllipe Lima" userId="afbdb2a7827722fd" providerId="LiveId" clId="{CF5D954C-3E3F-6347-AB6C-69CE7A9529AD}" dt="2020-09-09T13:42:22.341" v="3323" actId="2696"/>
        <pc:sldMkLst>
          <pc:docMk/>
          <pc:sldMk cId="4024170036" sldId="961"/>
        </pc:sldMkLst>
        <pc:spChg chg="del">
          <ac:chgData name="Phyllipe Lima" userId="afbdb2a7827722fd" providerId="LiveId" clId="{CF5D954C-3E3F-6347-AB6C-69CE7A9529AD}" dt="2020-09-08T10:13:07.324" v="2223" actId="478"/>
          <ac:spMkLst>
            <pc:docMk/>
            <pc:sldMk cId="4024170036" sldId="961"/>
            <ac:spMk id="4" creationId="{A2F13CB6-6EF0-8847-A1F9-7BC4005A25F3}"/>
          </ac:spMkLst>
        </pc:spChg>
        <pc:picChg chg="add del mod">
          <ac:chgData name="Phyllipe Lima" userId="afbdb2a7827722fd" providerId="LiveId" clId="{CF5D954C-3E3F-6347-AB6C-69CE7A9529AD}" dt="2020-09-08T10:30:14.623" v="2252" actId="478"/>
          <ac:picMkLst>
            <pc:docMk/>
            <pc:sldMk cId="4024170036" sldId="961"/>
            <ac:picMk id="2" creationId="{77C1A74E-F14D-A243-ADED-9B2D7E19E4F4}"/>
          </ac:picMkLst>
        </pc:picChg>
        <pc:picChg chg="add">
          <ac:chgData name="Phyllipe Lima" userId="afbdb2a7827722fd" providerId="LiveId" clId="{CF5D954C-3E3F-6347-AB6C-69CE7A9529AD}" dt="2020-09-08T10:30:16.851" v="2253"/>
          <ac:picMkLst>
            <pc:docMk/>
            <pc:sldMk cId="4024170036" sldId="961"/>
            <ac:picMk id="3" creationId="{C54BC2D2-CF6C-CE4F-B67A-2E3DE6D3FF26}"/>
          </ac:picMkLst>
        </pc:picChg>
      </pc:sldChg>
      <pc:sldChg chg="modSp add del mod">
        <pc:chgData name="Phyllipe Lima" userId="afbdb2a7827722fd" providerId="LiveId" clId="{CF5D954C-3E3F-6347-AB6C-69CE7A9529AD}" dt="2020-09-09T13:33:11.971" v="3227" actId="2696"/>
        <pc:sldMkLst>
          <pc:docMk/>
          <pc:sldMk cId="268534069" sldId="962"/>
        </pc:sldMkLst>
        <pc:spChg chg="mod">
          <ac:chgData name="Phyllipe Lima" userId="afbdb2a7827722fd" providerId="LiveId" clId="{CF5D954C-3E3F-6347-AB6C-69CE7A9529AD}" dt="2020-09-08T13:58:18.588" v="2625" actId="20577"/>
          <ac:spMkLst>
            <pc:docMk/>
            <pc:sldMk cId="268534069" sldId="962"/>
            <ac:spMk id="4" creationId="{A2F13CB6-6EF0-8847-A1F9-7BC4005A25F3}"/>
          </ac:spMkLst>
        </pc:spChg>
      </pc:sldChg>
      <pc:sldChg chg="add">
        <pc:chgData name="Phyllipe Lima" userId="afbdb2a7827722fd" providerId="LiveId" clId="{CF5D954C-3E3F-6347-AB6C-69CE7A9529AD}" dt="2020-09-09T15:46:31.158" v="5025"/>
        <pc:sldMkLst>
          <pc:docMk/>
          <pc:sldMk cId="1907758745" sldId="962"/>
        </pc:sldMkLst>
      </pc:sldChg>
      <pc:sldChg chg="add del">
        <pc:chgData name="Phyllipe Lima" userId="afbdb2a7827722fd" providerId="LiveId" clId="{CF5D954C-3E3F-6347-AB6C-69CE7A9529AD}" dt="2020-09-09T15:46:27.813" v="5022" actId="2696"/>
        <pc:sldMkLst>
          <pc:docMk/>
          <pc:sldMk cId="2199930499" sldId="962"/>
        </pc:sldMkLst>
      </pc:sldChg>
      <pc:sldChg chg="addSp delSp add del mod">
        <pc:chgData name="Phyllipe Lima" userId="afbdb2a7827722fd" providerId="LiveId" clId="{CF5D954C-3E3F-6347-AB6C-69CE7A9529AD}" dt="2020-09-09T13:42:23.052" v="3324" actId="2696"/>
        <pc:sldMkLst>
          <pc:docMk/>
          <pc:sldMk cId="182752650" sldId="963"/>
        </pc:sldMkLst>
        <pc:picChg chg="del">
          <ac:chgData name="Phyllipe Lima" userId="afbdb2a7827722fd" providerId="LiveId" clId="{CF5D954C-3E3F-6347-AB6C-69CE7A9529AD}" dt="2020-09-08T10:17:15.666" v="2227" actId="478"/>
          <ac:picMkLst>
            <pc:docMk/>
            <pc:sldMk cId="182752650" sldId="963"/>
            <ac:picMk id="2" creationId="{77C1A74E-F14D-A243-ADED-9B2D7E19E4F4}"/>
          </ac:picMkLst>
        </pc:picChg>
        <pc:picChg chg="add">
          <ac:chgData name="Phyllipe Lima" userId="afbdb2a7827722fd" providerId="LiveId" clId="{CF5D954C-3E3F-6347-AB6C-69CE7A9529AD}" dt="2020-09-08T10:17:16.353" v="2228"/>
          <ac:picMkLst>
            <pc:docMk/>
            <pc:sldMk cId="182752650" sldId="963"/>
            <ac:picMk id="3" creationId="{53305D41-1E93-3743-8FD0-ED3AB686AA72}"/>
          </ac:picMkLst>
        </pc:picChg>
      </pc:sldChg>
      <pc:sldChg chg="addSp delSp add del mod">
        <pc:chgData name="Phyllipe Lima" userId="afbdb2a7827722fd" providerId="LiveId" clId="{CF5D954C-3E3F-6347-AB6C-69CE7A9529AD}" dt="2020-09-09T13:42:23.778" v="3325" actId="2696"/>
        <pc:sldMkLst>
          <pc:docMk/>
          <pc:sldMk cId="834732990" sldId="964"/>
        </pc:sldMkLst>
        <pc:picChg chg="add del">
          <ac:chgData name="Phyllipe Lima" userId="afbdb2a7827722fd" providerId="LiveId" clId="{CF5D954C-3E3F-6347-AB6C-69CE7A9529AD}" dt="2020-09-08T10:31:00.831" v="2254" actId="478"/>
          <ac:picMkLst>
            <pc:docMk/>
            <pc:sldMk cId="834732990" sldId="964"/>
            <ac:picMk id="2" creationId="{B15180EE-A313-9443-A39E-5F05F3E4C2D7}"/>
          </ac:picMkLst>
        </pc:picChg>
        <pc:picChg chg="del">
          <ac:chgData name="Phyllipe Lima" userId="afbdb2a7827722fd" providerId="LiveId" clId="{CF5D954C-3E3F-6347-AB6C-69CE7A9529AD}" dt="2020-09-08T10:19:56.866" v="2230" actId="478"/>
          <ac:picMkLst>
            <pc:docMk/>
            <pc:sldMk cId="834732990" sldId="964"/>
            <ac:picMk id="3" creationId="{53305D41-1E93-3743-8FD0-ED3AB686AA72}"/>
          </ac:picMkLst>
        </pc:picChg>
        <pc:picChg chg="add">
          <ac:chgData name="Phyllipe Lima" userId="afbdb2a7827722fd" providerId="LiveId" clId="{CF5D954C-3E3F-6347-AB6C-69CE7A9529AD}" dt="2020-09-08T10:31:01.525" v="2255"/>
          <ac:picMkLst>
            <pc:docMk/>
            <pc:sldMk cId="834732990" sldId="964"/>
            <ac:picMk id="4" creationId="{6603F75C-1190-2B42-B76E-9FC9BC1928EF}"/>
          </ac:picMkLst>
        </pc:picChg>
      </pc:sldChg>
      <pc:sldChg chg="addSp delSp modSp add del mod">
        <pc:chgData name="Phyllipe Lima" userId="afbdb2a7827722fd" providerId="LiveId" clId="{CF5D954C-3E3F-6347-AB6C-69CE7A9529AD}" dt="2020-09-09T13:42:24.284" v="3326" actId="2696"/>
        <pc:sldMkLst>
          <pc:docMk/>
          <pc:sldMk cId="344213241" sldId="965"/>
        </pc:sldMkLst>
        <pc:picChg chg="del">
          <ac:chgData name="Phyllipe Lima" userId="afbdb2a7827722fd" providerId="LiveId" clId="{CF5D954C-3E3F-6347-AB6C-69CE7A9529AD}" dt="2020-09-08T10:20:27.841" v="2233" actId="478"/>
          <ac:picMkLst>
            <pc:docMk/>
            <pc:sldMk cId="344213241" sldId="965"/>
            <ac:picMk id="2" creationId="{B15180EE-A313-9443-A39E-5F05F3E4C2D7}"/>
          </ac:picMkLst>
        </pc:picChg>
        <pc:picChg chg="add mod">
          <ac:chgData name="Phyllipe Lima" userId="afbdb2a7827722fd" providerId="LiveId" clId="{CF5D954C-3E3F-6347-AB6C-69CE7A9529AD}" dt="2020-09-08T10:20:53.904" v="2239" actId="1076"/>
          <ac:picMkLst>
            <pc:docMk/>
            <pc:sldMk cId="344213241" sldId="965"/>
            <ac:picMk id="3" creationId="{5C7CC06F-2A98-7A4A-9DDF-9D4AE1C94221}"/>
          </ac:picMkLst>
        </pc:picChg>
        <pc:picChg chg="add mod">
          <ac:chgData name="Phyllipe Lima" userId="afbdb2a7827722fd" providerId="LiveId" clId="{CF5D954C-3E3F-6347-AB6C-69CE7A9529AD}" dt="2020-09-08T10:20:59.381" v="2241" actId="1076"/>
          <ac:picMkLst>
            <pc:docMk/>
            <pc:sldMk cId="344213241" sldId="965"/>
            <ac:picMk id="4" creationId="{4DF9B608-7574-B64D-B6BB-CD57CBCA0DAC}"/>
          </ac:picMkLst>
        </pc:picChg>
      </pc:sldChg>
      <pc:sldChg chg="addSp delSp modSp add del mod">
        <pc:chgData name="Phyllipe Lima" userId="afbdb2a7827722fd" providerId="LiveId" clId="{CF5D954C-3E3F-6347-AB6C-69CE7A9529AD}" dt="2020-09-09T13:42:26.668" v="3329" actId="2696"/>
        <pc:sldMkLst>
          <pc:docMk/>
          <pc:sldMk cId="2339343505" sldId="966"/>
        </pc:sldMkLst>
        <pc:picChg chg="add del">
          <ac:chgData name="Phyllipe Lima" userId="afbdb2a7827722fd" providerId="LiveId" clId="{CF5D954C-3E3F-6347-AB6C-69CE7A9529AD}" dt="2020-09-08T10:20:51.226" v="2238" actId="21"/>
          <ac:picMkLst>
            <pc:docMk/>
            <pc:sldMk cId="2339343505" sldId="966"/>
            <ac:picMk id="2" creationId="{B03E2F8B-6856-7F4E-B1D3-C35C3B6AAA6E}"/>
          </ac:picMkLst>
        </pc:picChg>
        <pc:picChg chg="del">
          <ac:chgData name="Phyllipe Lima" userId="afbdb2a7827722fd" providerId="LiveId" clId="{CF5D954C-3E3F-6347-AB6C-69CE7A9529AD}" dt="2020-09-08T10:20:48.152" v="2236" actId="478"/>
          <ac:picMkLst>
            <pc:docMk/>
            <pc:sldMk cId="2339343505" sldId="966"/>
            <ac:picMk id="3" creationId="{5C7CC06F-2A98-7A4A-9DDF-9D4AE1C94221}"/>
          </ac:picMkLst>
        </pc:picChg>
        <pc:picChg chg="add del">
          <ac:chgData name="Phyllipe Lima" userId="afbdb2a7827722fd" providerId="LiveId" clId="{CF5D954C-3E3F-6347-AB6C-69CE7A9529AD}" dt="2020-09-08T10:35:26.983" v="2256" actId="478"/>
          <ac:picMkLst>
            <pc:docMk/>
            <pc:sldMk cId="2339343505" sldId="966"/>
            <ac:picMk id="4" creationId="{375952A8-9285-4A48-B058-B59FC4A07B27}"/>
          </ac:picMkLst>
        </pc:picChg>
        <pc:picChg chg="add mod">
          <ac:chgData name="Phyllipe Lima" userId="afbdb2a7827722fd" providerId="LiveId" clId="{CF5D954C-3E3F-6347-AB6C-69CE7A9529AD}" dt="2020-09-08T10:35:33.569" v="2260" actId="1076"/>
          <ac:picMkLst>
            <pc:docMk/>
            <pc:sldMk cId="2339343505" sldId="966"/>
            <ac:picMk id="5" creationId="{5E40839C-20D8-1C49-9DCC-9DDCC635E4F5}"/>
          </ac:picMkLst>
        </pc:picChg>
      </pc:sldChg>
      <pc:sldChg chg="addSp delSp add del mod">
        <pc:chgData name="Phyllipe Lima" userId="afbdb2a7827722fd" providerId="LiveId" clId="{CF5D954C-3E3F-6347-AB6C-69CE7A9529AD}" dt="2020-09-09T13:42:25.214" v="3327" actId="2696"/>
        <pc:sldMkLst>
          <pc:docMk/>
          <pc:sldMk cId="768711121" sldId="967"/>
        </pc:sldMkLst>
        <pc:picChg chg="add">
          <ac:chgData name="Phyllipe Lima" userId="afbdb2a7827722fd" providerId="LiveId" clId="{CF5D954C-3E3F-6347-AB6C-69CE7A9529AD}" dt="2020-09-08T10:22:10.125" v="2245"/>
          <ac:picMkLst>
            <pc:docMk/>
            <pc:sldMk cId="768711121" sldId="967"/>
            <ac:picMk id="2" creationId="{AFF2ADA7-1DBC-7245-B6AE-FF3422ABA841}"/>
          </ac:picMkLst>
        </pc:picChg>
        <pc:picChg chg="del">
          <ac:chgData name="Phyllipe Lima" userId="afbdb2a7827722fd" providerId="LiveId" clId="{CF5D954C-3E3F-6347-AB6C-69CE7A9529AD}" dt="2020-09-08T10:22:08.334" v="2243" actId="478"/>
          <ac:picMkLst>
            <pc:docMk/>
            <pc:sldMk cId="768711121" sldId="967"/>
            <ac:picMk id="3" creationId="{5C7CC06F-2A98-7A4A-9DDF-9D4AE1C94221}"/>
          </ac:picMkLst>
        </pc:picChg>
        <pc:picChg chg="del">
          <ac:chgData name="Phyllipe Lima" userId="afbdb2a7827722fd" providerId="LiveId" clId="{CF5D954C-3E3F-6347-AB6C-69CE7A9529AD}" dt="2020-09-08T10:22:08.997" v="2244" actId="478"/>
          <ac:picMkLst>
            <pc:docMk/>
            <pc:sldMk cId="768711121" sldId="967"/>
            <ac:picMk id="4" creationId="{4DF9B608-7574-B64D-B6BB-CD57CBCA0DAC}"/>
          </ac:picMkLst>
        </pc:picChg>
      </pc:sldChg>
      <pc:sldChg chg="addSp delSp modSp add del mod">
        <pc:chgData name="Phyllipe Lima" userId="afbdb2a7827722fd" providerId="LiveId" clId="{CF5D954C-3E3F-6347-AB6C-69CE7A9529AD}" dt="2020-09-09T13:42:25.979" v="3328" actId="2696"/>
        <pc:sldMkLst>
          <pc:docMk/>
          <pc:sldMk cId="1046089109" sldId="968"/>
        </pc:sldMkLst>
        <pc:picChg chg="del">
          <ac:chgData name="Phyllipe Lima" userId="afbdb2a7827722fd" providerId="LiveId" clId="{CF5D954C-3E3F-6347-AB6C-69CE7A9529AD}" dt="2020-09-08T10:23:02.551" v="2247" actId="478"/>
          <ac:picMkLst>
            <pc:docMk/>
            <pc:sldMk cId="1046089109" sldId="968"/>
            <ac:picMk id="2" creationId="{AFF2ADA7-1DBC-7245-B6AE-FF3422ABA841}"/>
          </ac:picMkLst>
        </pc:picChg>
        <pc:picChg chg="add mod">
          <ac:chgData name="Phyllipe Lima" userId="afbdb2a7827722fd" providerId="LiveId" clId="{CF5D954C-3E3F-6347-AB6C-69CE7A9529AD}" dt="2020-09-08T10:24:46.378" v="2250" actId="1076"/>
          <ac:picMkLst>
            <pc:docMk/>
            <pc:sldMk cId="1046089109" sldId="968"/>
            <ac:picMk id="3" creationId="{260D1446-927A-D148-8922-97446D120787}"/>
          </ac:picMkLst>
        </pc:picChg>
      </pc:sldChg>
      <pc:sldChg chg="addSp delSp add del mod">
        <pc:chgData name="Phyllipe Lima" userId="afbdb2a7827722fd" providerId="LiveId" clId="{CF5D954C-3E3F-6347-AB6C-69CE7A9529AD}" dt="2020-09-09T13:42:27.288" v="3330" actId="2696"/>
        <pc:sldMkLst>
          <pc:docMk/>
          <pc:sldMk cId="4030677125" sldId="969"/>
        </pc:sldMkLst>
        <pc:picChg chg="add">
          <ac:chgData name="Phyllipe Lima" userId="afbdb2a7827722fd" providerId="LiveId" clId="{CF5D954C-3E3F-6347-AB6C-69CE7A9529AD}" dt="2020-09-08T10:43:59.768" v="2263"/>
          <ac:picMkLst>
            <pc:docMk/>
            <pc:sldMk cId="4030677125" sldId="969"/>
            <ac:picMk id="2" creationId="{7BAB7FB6-8031-074F-857E-504C6CB5D662}"/>
          </ac:picMkLst>
        </pc:picChg>
        <pc:picChg chg="del">
          <ac:chgData name="Phyllipe Lima" userId="afbdb2a7827722fd" providerId="LiveId" clId="{CF5D954C-3E3F-6347-AB6C-69CE7A9529AD}" dt="2020-09-08T10:43:59.210" v="2262" actId="478"/>
          <ac:picMkLst>
            <pc:docMk/>
            <pc:sldMk cId="4030677125" sldId="969"/>
            <ac:picMk id="5" creationId="{5E40839C-20D8-1C49-9DCC-9DDCC635E4F5}"/>
          </ac:picMkLst>
        </pc:picChg>
      </pc:sldChg>
      <pc:sldChg chg="modSp add mod">
        <pc:chgData name="Phyllipe Lima" userId="afbdb2a7827722fd" providerId="LiveId" clId="{CF5D954C-3E3F-6347-AB6C-69CE7A9529AD}" dt="2020-09-09T13:34:23.007" v="3288" actId="404"/>
        <pc:sldMkLst>
          <pc:docMk/>
          <pc:sldMk cId="936648414" sldId="970"/>
        </pc:sldMkLst>
        <pc:spChg chg="mod">
          <ac:chgData name="Phyllipe Lima" userId="afbdb2a7827722fd" providerId="LiveId" clId="{CF5D954C-3E3F-6347-AB6C-69CE7A9529AD}" dt="2020-09-09T13:34:23.007" v="3288" actId="404"/>
          <ac:spMkLst>
            <pc:docMk/>
            <pc:sldMk cId="936648414" sldId="970"/>
            <ac:spMk id="4" creationId="{FD0C6185-C234-E245-A6DC-1EF7ACF8E1C0}"/>
          </ac:spMkLst>
        </pc:spChg>
        <pc:picChg chg="mod">
          <ac:chgData name="Phyllipe Lima" userId="afbdb2a7827722fd" providerId="LiveId" clId="{CF5D954C-3E3F-6347-AB6C-69CE7A9529AD}" dt="2020-09-09T13:34:02.266" v="3242" actId="1076"/>
          <ac:picMkLst>
            <pc:docMk/>
            <pc:sldMk cId="936648414" sldId="970"/>
            <ac:picMk id="7" creationId="{86CB1AF8-1425-3E4A-83C3-3870CA71C407}"/>
          </ac:picMkLst>
        </pc:picChg>
      </pc:sldChg>
      <pc:sldChg chg="modSp add del mod">
        <pc:chgData name="Phyllipe Lima" userId="afbdb2a7827722fd" providerId="LiveId" clId="{CF5D954C-3E3F-6347-AB6C-69CE7A9529AD}" dt="2020-09-09T13:33:30.842" v="3239" actId="2696"/>
        <pc:sldMkLst>
          <pc:docMk/>
          <pc:sldMk cId="2964129720" sldId="970"/>
        </pc:sldMkLst>
        <pc:spChg chg="mod">
          <ac:chgData name="Phyllipe Lima" userId="afbdb2a7827722fd" providerId="LiveId" clId="{CF5D954C-3E3F-6347-AB6C-69CE7A9529AD}" dt="2020-09-08T13:55:39.149" v="2317" actId="20577"/>
          <ac:spMkLst>
            <pc:docMk/>
            <pc:sldMk cId="2964129720" sldId="970"/>
            <ac:spMk id="4" creationId="{FD0C6185-C234-E245-A6DC-1EF7ACF8E1C0}"/>
          </ac:spMkLst>
        </pc:spChg>
      </pc:sldChg>
      <pc:sldChg chg="add">
        <pc:chgData name="Phyllipe Lima" userId="afbdb2a7827722fd" providerId="LiveId" clId="{CF5D954C-3E3F-6347-AB6C-69CE7A9529AD}" dt="2020-09-09T15:46:31.158" v="5025"/>
        <pc:sldMkLst>
          <pc:docMk/>
          <pc:sldMk cId="183816938" sldId="971"/>
        </pc:sldMkLst>
      </pc:sldChg>
      <pc:sldChg chg="modSp add del mod">
        <pc:chgData name="Phyllipe Lima" userId="afbdb2a7827722fd" providerId="LiveId" clId="{CF5D954C-3E3F-6347-AB6C-69CE7A9529AD}" dt="2020-09-09T13:33:11.985" v="3228" actId="2696"/>
        <pc:sldMkLst>
          <pc:docMk/>
          <pc:sldMk cId="2691903596" sldId="971"/>
        </pc:sldMkLst>
        <pc:spChg chg="mod">
          <ac:chgData name="Phyllipe Lima" userId="afbdb2a7827722fd" providerId="LiveId" clId="{CF5D954C-3E3F-6347-AB6C-69CE7A9529AD}" dt="2020-09-08T14:00:08.855" v="2886" actId="20577"/>
          <ac:spMkLst>
            <pc:docMk/>
            <pc:sldMk cId="2691903596" sldId="971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09T15:46:27.829" v="5023" actId="2696"/>
        <pc:sldMkLst>
          <pc:docMk/>
          <pc:sldMk cId="4046785926" sldId="971"/>
        </pc:sldMkLst>
        <pc:spChg chg="mod">
          <ac:chgData name="Phyllipe Lima" userId="afbdb2a7827722fd" providerId="LiveId" clId="{CF5D954C-3E3F-6347-AB6C-69CE7A9529AD}" dt="2020-09-09T13:46:23.582" v="3638" actId="20577"/>
          <ac:spMkLst>
            <pc:docMk/>
            <pc:sldMk cId="4046785926" sldId="971"/>
            <ac:spMk id="4" creationId="{A2F13CB6-6EF0-8847-A1F9-7BC4005A25F3}"/>
          </ac:spMkLst>
        </pc:spChg>
      </pc:sldChg>
      <pc:sldChg chg="add del">
        <pc:chgData name="Phyllipe Lima" userId="afbdb2a7827722fd" providerId="LiveId" clId="{CF5D954C-3E3F-6347-AB6C-69CE7A9529AD}" dt="2020-09-09T13:42:03.263" v="3314" actId="2696"/>
        <pc:sldMkLst>
          <pc:docMk/>
          <pc:sldMk cId="1423030890" sldId="972"/>
        </pc:sldMkLst>
      </pc:sldChg>
      <pc:sldChg chg="addSp delSp modSp add del mod">
        <pc:chgData name="Phyllipe Lima" userId="afbdb2a7827722fd" providerId="LiveId" clId="{CF5D954C-3E3F-6347-AB6C-69CE7A9529AD}" dt="2020-09-09T13:33:11.997" v="3229" actId="2696"/>
        <pc:sldMkLst>
          <pc:docMk/>
          <pc:sldMk cId="3506671622" sldId="972"/>
        </pc:sldMkLst>
        <pc:spChg chg="mod">
          <ac:chgData name="Phyllipe Lima" userId="afbdb2a7827722fd" providerId="LiveId" clId="{CF5D954C-3E3F-6347-AB6C-69CE7A9529AD}" dt="2020-09-08T14:03:57.465" v="3074" actId="20577"/>
          <ac:spMkLst>
            <pc:docMk/>
            <pc:sldMk cId="3506671622" sldId="972"/>
            <ac:spMk id="4" creationId="{A2F13CB6-6EF0-8847-A1F9-7BC4005A25F3}"/>
          </ac:spMkLst>
        </pc:spChg>
        <pc:picChg chg="add del mod">
          <ac:chgData name="Phyllipe Lima" userId="afbdb2a7827722fd" providerId="LiveId" clId="{CF5D954C-3E3F-6347-AB6C-69CE7A9529AD}" dt="2020-09-08T14:03:27.053" v="3070" actId="478"/>
          <ac:picMkLst>
            <pc:docMk/>
            <pc:sldMk cId="3506671622" sldId="972"/>
            <ac:picMk id="2" creationId="{DD53BD6C-7E82-184B-A645-BF7FC25B9304}"/>
          </ac:picMkLst>
        </pc:picChg>
        <pc:picChg chg="add mod">
          <ac:chgData name="Phyllipe Lima" userId="afbdb2a7827722fd" providerId="LiveId" clId="{CF5D954C-3E3F-6347-AB6C-69CE7A9529AD}" dt="2020-09-08T14:04:08.513" v="3080" actId="1076"/>
          <ac:picMkLst>
            <pc:docMk/>
            <pc:sldMk cId="3506671622" sldId="972"/>
            <ac:picMk id="3" creationId="{22377C23-4724-9F43-80EB-26BE865F4C8F}"/>
          </ac:picMkLst>
        </pc:picChg>
        <pc:picChg chg="add mod">
          <ac:chgData name="Phyllipe Lima" userId="afbdb2a7827722fd" providerId="LiveId" clId="{CF5D954C-3E3F-6347-AB6C-69CE7A9529AD}" dt="2020-09-08T14:04:06.916" v="3079" actId="1076"/>
          <ac:picMkLst>
            <pc:docMk/>
            <pc:sldMk cId="3506671622" sldId="972"/>
            <ac:picMk id="5" creationId="{B66D5B56-DF59-DC44-8CA1-2D437AEEF7A8}"/>
          </ac:picMkLst>
        </pc:picChg>
      </pc:sldChg>
      <pc:sldChg chg="add del">
        <pc:chgData name="Phyllipe Lima" userId="afbdb2a7827722fd" providerId="LiveId" clId="{CF5D954C-3E3F-6347-AB6C-69CE7A9529AD}" dt="2020-09-09T13:42:04.021" v="3315" actId="2696"/>
        <pc:sldMkLst>
          <pc:docMk/>
          <pc:sldMk cId="755202513" sldId="973"/>
        </pc:sldMkLst>
      </pc:sldChg>
      <pc:sldChg chg="addSp delSp modSp add del mod">
        <pc:chgData name="Phyllipe Lima" userId="afbdb2a7827722fd" providerId="LiveId" clId="{CF5D954C-3E3F-6347-AB6C-69CE7A9529AD}" dt="2020-09-09T13:33:12.009" v="3230" actId="2696"/>
        <pc:sldMkLst>
          <pc:docMk/>
          <pc:sldMk cId="3647285680" sldId="973"/>
        </pc:sldMkLst>
        <pc:spChg chg="del">
          <ac:chgData name="Phyllipe Lima" userId="afbdb2a7827722fd" providerId="LiveId" clId="{CF5D954C-3E3F-6347-AB6C-69CE7A9529AD}" dt="2020-09-08T14:05:02.358" v="3085" actId="478"/>
          <ac:spMkLst>
            <pc:docMk/>
            <pc:sldMk cId="3647285680" sldId="973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8T14:05:28.634" v="3093" actId="1076"/>
          <ac:picMkLst>
            <pc:docMk/>
            <pc:sldMk cId="3647285680" sldId="973"/>
            <ac:picMk id="2" creationId="{2FEB6D4E-4EBF-1E48-B262-404ABF8B5998}"/>
          </ac:picMkLst>
        </pc:picChg>
        <pc:picChg chg="del">
          <ac:chgData name="Phyllipe Lima" userId="afbdb2a7827722fd" providerId="LiveId" clId="{CF5D954C-3E3F-6347-AB6C-69CE7A9529AD}" dt="2020-09-08T14:04:59.342" v="3083" actId="478"/>
          <ac:picMkLst>
            <pc:docMk/>
            <pc:sldMk cId="3647285680" sldId="973"/>
            <ac:picMk id="3" creationId="{22377C23-4724-9F43-80EB-26BE865F4C8F}"/>
          </ac:picMkLst>
        </pc:picChg>
        <pc:picChg chg="del">
          <ac:chgData name="Phyllipe Lima" userId="afbdb2a7827722fd" providerId="LiveId" clId="{CF5D954C-3E3F-6347-AB6C-69CE7A9529AD}" dt="2020-09-08T14:04:58.106" v="3082" actId="478"/>
          <ac:picMkLst>
            <pc:docMk/>
            <pc:sldMk cId="3647285680" sldId="973"/>
            <ac:picMk id="5" creationId="{B66D5B56-DF59-DC44-8CA1-2D437AEEF7A8}"/>
          </ac:picMkLst>
        </pc:picChg>
        <pc:picChg chg="add mod">
          <ac:chgData name="Phyllipe Lima" userId="afbdb2a7827722fd" providerId="LiveId" clId="{CF5D954C-3E3F-6347-AB6C-69CE7A9529AD}" dt="2020-09-08T14:05:26.994" v="3092" actId="14100"/>
          <ac:picMkLst>
            <pc:docMk/>
            <pc:sldMk cId="3647285680" sldId="973"/>
            <ac:picMk id="6" creationId="{8EDD17AD-F93B-874C-B60E-A80A4C974D30}"/>
          </ac:picMkLst>
        </pc:picChg>
      </pc:sldChg>
      <pc:sldChg chg="add del">
        <pc:chgData name="Phyllipe Lima" userId="afbdb2a7827722fd" providerId="LiveId" clId="{CF5D954C-3E3F-6347-AB6C-69CE7A9529AD}" dt="2020-09-09T13:42:05.030" v="3316" actId="2696"/>
        <pc:sldMkLst>
          <pc:docMk/>
          <pc:sldMk cId="3143334355" sldId="974"/>
        </pc:sldMkLst>
      </pc:sldChg>
      <pc:sldChg chg="addSp delSp modSp add del mod">
        <pc:chgData name="Phyllipe Lima" userId="afbdb2a7827722fd" providerId="LiveId" clId="{CF5D954C-3E3F-6347-AB6C-69CE7A9529AD}" dt="2020-09-09T13:33:12.023" v="3231" actId="2696"/>
        <pc:sldMkLst>
          <pc:docMk/>
          <pc:sldMk cId="3559203903" sldId="974"/>
        </pc:sldMkLst>
        <pc:picChg chg="del">
          <ac:chgData name="Phyllipe Lima" userId="afbdb2a7827722fd" providerId="LiveId" clId="{CF5D954C-3E3F-6347-AB6C-69CE7A9529AD}" dt="2020-09-08T14:07:47.769" v="3095" actId="478"/>
          <ac:picMkLst>
            <pc:docMk/>
            <pc:sldMk cId="3559203903" sldId="974"/>
            <ac:picMk id="2" creationId="{2FEB6D4E-4EBF-1E48-B262-404ABF8B5998}"/>
          </ac:picMkLst>
        </pc:picChg>
        <pc:picChg chg="add mod">
          <ac:chgData name="Phyllipe Lima" userId="afbdb2a7827722fd" providerId="LiveId" clId="{CF5D954C-3E3F-6347-AB6C-69CE7A9529AD}" dt="2020-09-08T14:08:12.100" v="3099" actId="1076"/>
          <ac:picMkLst>
            <pc:docMk/>
            <pc:sldMk cId="3559203903" sldId="974"/>
            <ac:picMk id="3" creationId="{163AF849-894C-3A40-AFD8-16853097823E}"/>
          </ac:picMkLst>
        </pc:picChg>
        <pc:picChg chg="add mod">
          <ac:chgData name="Phyllipe Lima" userId="afbdb2a7827722fd" providerId="LiveId" clId="{CF5D954C-3E3F-6347-AB6C-69CE7A9529AD}" dt="2020-09-08T14:08:19.873" v="3104" actId="1076"/>
          <ac:picMkLst>
            <pc:docMk/>
            <pc:sldMk cId="3559203903" sldId="974"/>
            <ac:picMk id="4" creationId="{27FF1F65-3B8E-6146-875B-BFAEA0BE9980}"/>
          </ac:picMkLst>
        </pc:picChg>
        <pc:picChg chg="del">
          <ac:chgData name="Phyllipe Lima" userId="afbdb2a7827722fd" providerId="LiveId" clId="{CF5D954C-3E3F-6347-AB6C-69CE7A9529AD}" dt="2020-09-08T14:07:48.314" v="3096" actId="478"/>
          <ac:picMkLst>
            <pc:docMk/>
            <pc:sldMk cId="3559203903" sldId="974"/>
            <ac:picMk id="6" creationId="{8EDD17AD-F93B-874C-B60E-A80A4C974D30}"/>
          </ac:picMkLst>
        </pc:picChg>
      </pc:sldChg>
      <pc:sldChg chg="add del">
        <pc:chgData name="Phyllipe Lima" userId="afbdb2a7827722fd" providerId="LiveId" clId="{CF5D954C-3E3F-6347-AB6C-69CE7A9529AD}" dt="2020-09-09T13:42:06.179" v="3317" actId="2696"/>
        <pc:sldMkLst>
          <pc:docMk/>
          <pc:sldMk cId="2721455623" sldId="975"/>
        </pc:sldMkLst>
      </pc:sldChg>
      <pc:sldChg chg="addSp modSp add del mod">
        <pc:chgData name="Phyllipe Lima" userId="afbdb2a7827722fd" providerId="LiveId" clId="{CF5D954C-3E3F-6347-AB6C-69CE7A9529AD}" dt="2020-09-09T13:33:12.034" v="3232" actId="2696"/>
        <pc:sldMkLst>
          <pc:docMk/>
          <pc:sldMk cId="4222836729" sldId="975"/>
        </pc:sldMkLst>
        <pc:spChg chg="mod">
          <ac:chgData name="Phyllipe Lima" userId="afbdb2a7827722fd" providerId="LiveId" clId="{CF5D954C-3E3F-6347-AB6C-69CE7A9529AD}" dt="2020-09-08T14:09:06.200" v="3159" actId="1076"/>
          <ac:spMkLst>
            <pc:docMk/>
            <pc:sldMk cId="4222836729" sldId="975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8T14:20:42.890" v="3162" actId="1076"/>
          <ac:picMkLst>
            <pc:docMk/>
            <pc:sldMk cId="4222836729" sldId="975"/>
            <ac:picMk id="2" creationId="{57A79538-A73D-8643-A14E-D0C7D51AEDFB}"/>
          </ac:picMkLst>
        </pc:picChg>
      </pc:sldChg>
      <pc:sldChg chg="addSp delSp modSp add del mod">
        <pc:chgData name="Phyllipe Lima" userId="afbdb2a7827722fd" providerId="LiveId" clId="{CF5D954C-3E3F-6347-AB6C-69CE7A9529AD}" dt="2020-09-09T13:33:12.045" v="3233" actId="2696"/>
        <pc:sldMkLst>
          <pc:docMk/>
          <pc:sldMk cId="1456927314" sldId="976"/>
        </pc:sldMkLst>
        <pc:spChg chg="del">
          <ac:chgData name="Phyllipe Lima" userId="afbdb2a7827722fd" providerId="LiveId" clId="{CF5D954C-3E3F-6347-AB6C-69CE7A9529AD}" dt="2020-09-08T18:36:46.588" v="3164" actId="478"/>
          <ac:spMkLst>
            <pc:docMk/>
            <pc:sldMk cId="1456927314" sldId="976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8T18:37:28.527" v="3167" actId="1076"/>
          <ac:picMkLst>
            <pc:docMk/>
            <pc:sldMk cId="1456927314" sldId="976"/>
            <ac:picMk id="2" creationId="{27BCDF38-1D24-6545-B132-9F8573043BE2}"/>
          </ac:picMkLst>
        </pc:picChg>
        <pc:picChg chg="add mod">
          <ac:chgData name="Phyllipe Lima" userId="afbdb2a7827722fd" providerId="LiveId" clId="{CF5D954C-3E3F-6347-AB6C-69CE7A9529AD}" dt="2020-09-08T18:37:56.036" v="3170" actId="1076"/>
          <ac:picMkLst>
            <pc:docMk/>
            <pc:sldMk cId="1456927314" sldId="976"/>
            <ac:picMk id="3" creationId="{5F1EEEA5-FC58-FE4C-997D-D4CC95430240}"/>
          </ac:picMkLst>
        </pc:picChg>
      </pc:sldChg>
      <pc:sldChg chg="add del">
        <pc:chgData name="Phyllipe Lima" userId="afbdb2a7827722fd" providerId="LiveId" clId="{CF5D954C-3E3F-6347-AB6C-69CE7A9529AD}" dt="2020-09-09T13:42:06.734" v="3318" actId="2696"/>
        <pc:sldMkLst>
          <pc:docMk/>
          <pc:sldMk cId="1627298824" sldId="976"/>
        </pc:sldMkLst>
      </pc:sldChg>
      <pc:sldChg chg="add del">
        <pc:chgData name="Phyllipe Lima" userId="afbdb2a7827722fd" providerId="LiveId" clId="{CF5D954C-3E3F-6347-AB6C-69CE7A9529AD}" dt="2020-09-09T13:33:12.101" v="3237" actId="2696"/>
        <pc:sldMkLst>
          <pc:docMk/>
          <pc:sldMk cId="826822968" sldId="977"/>
        </pc:sldMkLst>
      </pc:sldChg>
      <pc:sldChg chg="add del">
        <pc:chgData name="Phyllipe Lima" userId="afbdb2a7827722fd" providerId="LiveId" clId="{CF5D954C-3E3F-6347-AB6C-69CE7A9529AD}" dt="2020-09-09T13:42:11.324" v="3322" actId="2696"/>
        <pc:sldMkLst>
          <pc:docMk/>
          <pc:sldMk cId="2732830308" sldId="977"/>
        </pc:sldMkLst>
      </pc:sldChg>
      <pc:sldChg chg="add del">
        <pc:chgData name="Phyllipe Lima" userId="afbdb2a7827722fd" providerId="LiveId" clId="{CF5D954C-3E3F-6347-AB6C-69CE7A9529AD}" dt="2020-09-09T13:42:07.507" v="3319" actId="2696"/>
        <pc:sldMkLst>
          <pc:docMk/>
          <pc:sldMk cId="2647109267" sldId="978"/>
        </pc:sldMkLst>
      </pc:sldChg>
      <pc:sldChg chg="addSp delSp add del mod">
        <pc:chgData name="Phyllipe Lima" userId="afbdb2a7827722fd" providerId="LiveId" clId="{CF5D954C-3E3F-6347-AB6C-69CE7A9529AD}" dt="2020-09-09T13:33:12.056" v="3234" actId="2696"/>
        <pc:sldMkLst>
          <pc:docMk/>
          <pc:sldMk cId="2833833035" sldId="978"/>
        </pc:sldMkLst>
        <pc:picChg chg="del">
          <ac:chgData name="Phyllipe Lima" userId="afbdb2a7827722fd" providerId="LiveId" clId="{CF5D954C-3E3F-6347-AB6C-69CE7A9529AD}" dt="2020-09-08T18:49:56.269" v="3173" actId="478"/>
          <ac:picMkLst>
            <pc:docMk/>
            <pc:sldMk cId="2833833035" sldId="978"/>
            <ac:picMk id="2" creationId="{27BCDF38-1D24-6545-B132-9F8573043BE2}"/>
          </ac:picMkLst>
        </pc:picChg>
        <pc:picChg chg="del">
          <ac:chgData name="Phyllipe Lima" userId="afbdb2a7827722fd" providerId="LiveId" clId="{CF5D954C-3E3F-6347-AB6C-69CE7A9529AD}" dt="2020-09-08T18:49:55.665" v="3172" actId="478"/>
          <ac:picMkLst>
            <pc:docMk/>
            <pc:sldMk cId="2833833035" sldId="978"/>
            <ac:picMk id="3" creationId="{5F1EEEA5-FC58-FE4C-997D-D4CC95430240}"/>
          </ac:picMkLst>
        </pc:picChg>
        <pc:picChg chg="add">
          <ac:chgData name="Phyllipe Lima" userId="afbdb2a7827722fd" providerId="LiveId" clId="{CF5D954C-3E3F-6347-AB6C-69CE7A9529AD}" dt="2020-09-08T18:49:57.461" v="3174"/>
          <ac:picMkLst>
            <pc:docMk/>
            <pc:sldMk cId="2833833035" sldId="978"/>
            <ac:picMk id="4" creationId="{9B35BC15-609D-DF46-B061-D4D0F2150966}"/>
          </ac:picMkLst>
        </pc:picChg>
      </pc:sldChg>
      <pc:sldChg chg="add del">
        <pc:chgData name="Phyllipe Lima" userId="afbdb2a7827722fd" providerId="LiveId" clId="{CF5D954C-3E3F-6347-AB6C-69CE7A9529AD}" dt="2020-09-09T13:42:08.355" v="3320" actId="2696"/>
        <pc:sldMkLst>
          <pc:docMk/>
          <pc:sldMk cId="2961266347" sldId="979"/>
        </pc:sldMkLst>
      </pc:sldChg>
      <pc:sldChg chg="addSp delSp add del mod">
        <pc:chgData name="Phyllipe Lima" userId="afbdb2a7827722fd" providerId="LiveId" clId="{CF5D954C-3E3F-6347-AB6C-69CE7A9529AD}" dt="2020-09-09T13:33:12.066" v="3235" actId="2696"/>
        <pc:sldMkLst>
          <pc:docMk/>
          <pc:sldMk cId="4200863983" sldId="979"/>
        </pc:sldMkLst>
        <pc:picChg chg="add del">
          <ac:chgData name="Phyllipe Lima" userId="afbdb2a7827722fd" providerId="LiveId" clId="{CF5D954C-3E3F-6347-AB6C-69CE7A9529AD}" dt="2020-09-08T19:10:50.062" v="3178" actId="478"/>
          <ac:picMkLst>
            <pc:docMk/>
            <pc:sldMk cId="4200863983" sldId="979"/>
            <ac:picMk id="2" creationId="{4F2C5626-9F41-324F-86C9-8748EA3B7920}"/>
          </ac:picMkLst>
        </pc:picChg>
        <pc:picChg chg="add">
          <ac:chgData name="Phyllipe Lima" userId="afbdb2a7827722fd" providerId="LiveId" clId="{CF5D954C-3E3F-6347-AB6C-69CE7A9529AD}" dt="2020-09-08T19:10:50.659" v="3179"/>
          <ac:picMkLst>
            <pc:docMk/>
            <pc:sldMk cId="4200863983" sldId="979"/>
            <ac:picMk id="3" creationId="{47114BFF-89E1-4743-BD07-C639177DC8AD}"/>
          </ac:picMkLst>
        </pc:picChg>
        <pc:picChg chg="del">
          <ac:chgData name="Phyllipe Lima" userId="afbdb2a7827722fd" providerId="LiveId" clId="{CF5D954C-3E3F-6347-AB6C-69CE7A9529AD}" dt="2020-09-08T19:02:55.113" v="3176" actId="478"/>
          <ac:picMkLst>
            <pc:docMk/>
            <pc:sldMk cId="4200863983" sldId="979"/>
            <ac:picMk id="4" creationId="{9B35BC15-609D-DF46-B061-D4D0F2150966}"/>
          </ac:picMkLst>
        </pc:picChg>
      </pc:sldChg>
      <pc:sldChg chg="add del">
        <pc:chgData name="Phyllipe Lima" userId="afbdb2a7827722fd" providerId="LiveId" clId="{CF5D954C-3E3F-6347-AB6C-69CE7A9529AD}" dt="2020-09-09T13:42:08.774" v="3321" actId="2696"/>
        <pc:sldMkLst>
          <pc:docMk/>
          <pc:sldMk cId="1777340800" sldId="980"/>
        </pc:sldMkLst>
      </pc:sldChg>
      <pc:sldChg chg="addSp delSp modSp add del mod">
        <pc:chgData name="Phyllipe Lima" userId="afbdb2a7827722fd" providerId="LiveId" clId="{CF5D954C-3E3F-6347-AB6C-69CE7A9529AD}" dt="2020-09-09T13:33:12.084" v="3236" actId="2696"/>
        <pc:sldMkLst>
          <pc:docMk/>
          <pc:sldMk cId="3224699398" sldId="980"/>
        </pc:sldMkLst>
        <pc:picChg chg="add mod">
          <ac:chgData name="Phyllipe Lima" userId="afbdb2a7827722fd" providerId="LiveId" clId="{CF5D954C-3E3F-6347-AB6C-69CE7A9529AD}" dt="2020-09-08T19:22:48.921" v="3183" actId="1076"/>
          <ac:picMkLst>
            <pc:docMk/>
            <pc:sldMk cId="3224699398" sldId="980"/>
            <ac:picMk id="2" creationId="{2435A8A8-9BA5-494A-8244-1EA2FAF8F61E}"/>
          </ac:picMkLst>
        </pc:picChg>
        <pc:picChg chg="del">
          <ac:chgData name="Phyllipe Lima" userId="afbdb2a7827722fd" providerId="LiveId" clId="{CF5D954C-3E3F-6347-AB6C-69CE7A9529AD}" dt="2020-09-08T19:22:42.574" v="3181" actId="478"/>
          <ac:picMkLst>
            <pc:docMk/>
            <pc:sldMk cId="3224699398" sldId="980"/>
            <ac:picMk id="3" creationId="{47114BFF-89E1-4743-BD07-C639177DC8AD}"/>
          </ac:picMkLst>
        </pc:picChg>
      </pc:sldChg>
      <pc:sldChg chg="modSp add del mod">
        <pc:chgData name="Phyllipe Lima" userId="afbdb2a7827722fd" providerId="LiveId" clId="{CF5D954C-3E3F-6347-AB6C-69CE7A9529AD}" dt="2020-09-09T15:46:41.182" v="5030" actId="2696"/>
        <pc:sldMkLst>
          <pc:docMk/>
          <pc:sldMk cId="2253479383" sldId="981"/>
        </pc:sldMkLst>
        <pc:spChg chg="mod">
          <ac:chgData name="Phyllipe Lima" userId="afbdb2a7827722fd" providerId="LiveId" clId="{CF5D954C-3E3F-6347-AB6C-69CE7A9529AD}" dt="2020-09-09T15:46:38.938" v="5029" actId="20577"/>
          <ac:spMkLst>
            <pc:docMk/>
            <pc:sldMk cId="2253479383" sldId="981"/>
            <ac:spMk id="4" creationId="{FD0C6185-C234-E245-A6DC-1EF7ACF8E1C0}"/>
          </ac:spMkLst>
        </pc:spChg>
      </pc:sldChg>
      <pc:sldChg chg="addSp modSp add mod">
        <pc:chgData name="Phyllipe Lima" userId="afbdb2a7827722fd" providerId="LiveId" clId="{CF5D954C-3E3F-6347-AB6C-69CE7A9529AD}" dt="2020-09-09T15:49:36.874" v="5374" actId="1076"/>
        <pc:sldMkLst>
          <pc:docMk/>
          <pc:sldMk cId="4227436282" sldId="981"/>
        </pc:sldMkLst>
        <pc:spChg chg="mod">
          <ac:chgData name="Phyllipe Lima" userId="afbdb2a7827722fd" providerId="LiveId" clId="{CF5D954C-3E3F-6347-AB6C-69CE7A9529AD}" dt="2020-09-09T15:46:50.095" v="5033" actId="20577"/>
          <ac:spMkLst>
            <pc:docMk/>
            <pc:sldMk cId="4227436282" sldId="981"/>
            <ac:spMk id="4" creationId="{FD0C6185-C234-E245-A6DC-1EF7ACF8E1C0}"/>
          </ac:spMkLst>
        </pc:spChg>
        <pc:picChg chg="add mod">
          <ac:chgData name="Phyllipe Lima" userId="afbdb2a7827722fd" providerId="LiveId" clId="{CF5D954C-3E3F-6347-AB6C-69CE7A9529AD}" dt="2020-09-09T15:49:36.874" v="5374" actId="1076"/>
          <ac:picMkLst>
            <pc:docMk/>
            <pc:sldMk cId="4227436282" sldId="981"/>
            <ac:picMk id="4098" creationId="{77DA76F4-7041-C249-B311-58DE94D0AEA7}"/>
          </ac:picMkLst>
        </pc:picChg>
      </pc:sldChg>
      <pc:sldChg chg="addSp delSp modSp add mod">
        <pc:chgData name="Phyllipe Lima" userId="afbdb2a7827722fd" providerId="LiveId" clId="{CF5D954C-3E3F-6347-AB6C-69CE7A9529AD}" dt="2020-09-09T13:37:08.883" v="3313" actId="962"/>
        <pc:sldMkLst>
          <pc:docMk/>
          <pc:sldMk cId="2534277872" sldId="982"/>
        </pc:sldMkLst>
        <pc:spChg chg="del">
          <ac:chgData name="Phyllipe Lima" userId="afbdb2a7827722fd" providerId="LiveId" clId="{CF5D954C-3E3F-6347-AB6C-69CE7A9529AD}" dt="2020-09-09T13:36:35.212" v="3310" actId="478"/>
          <ac:spMkLst>
            <pc:docMk/>
            <pc:sldMk cId="2534277872" sldId="982"/>
            <ac:spMk id="4" creationId="{FD0C6185-C234-E245-A6DC-1EF7ACF8E1C0}"/>
          </ac:spMkLst>
        </pc:spChg>
        <pc:picChg chg="add mod">
          <ac:chgData name="Phyllipe Lima" userId="afbdb2a7827722fd" providerId="LiveId" clId="{CF5D954C-3E3F-6347-AB6C-69CE7A9529AD}" dt="2020-09-09T13:37:08.883" v="3313" actId="962"/>
          <ac:picMkLst>
            <pc:docMk/>
            <pc:sldMk cId="2534277872" sldId="982"/>
            <ac:picMk id="3" creationId="{FFDE3C6D-BD43-2047-9695-DAA82275772A}"/>
          </ac:picMkLst>
        </pc:picChg>
        <pc:picChg chg="del">
          <ac:chgData name="Phyllipe Lima" userId="afbdb2a7827722fd" providerId="LiveId" clId="{CF5D954C-3E3F-6347-AB6C-69CE7A9529AD}" dt="2020-09-09T13:36:33.818" v="3309" actId="478"/>
          <ac:picMkLst>
            <pc:docMk/>
            <pc:sldMk cId="2534277872" sldId="982"/>
            <ac:picMk id="7" creationId="{86CB1AF8-1425-3E4A-83C3-3870CA71C407}"/>
          </ac:picMkLst>
        </pc:picChg>
      </pc:sldChg>
      <pc:sldChg chg="modSp add del mod">
        <pc:chgData name="Phyllipe Lima" userId="afbdb2a7827722fd" providerId="LiveId" clId="{CF5D954C-3E3F-6347-AB6C-69CE7A9529AD}" dt="2020-09-09T15:46:27.842" v="5024" actId="2696"/>
        <pc:sldMkLst>
          <pc:docMk/>
          <pc:sldMk cId="2470327946" sldId="983"/>
        </pc:sldMkLst>
        <pc:spChg chg="mod">
          <ac:chgData name="Phyllipe Lima" userId="afbdb2a7827722fd" providerId="LiveId" clId="{CF5D954C-3E3F-6347-AB6C-69CE7A9529AD}" dt="2020-09-09T13:46:18.546" v="3637" actId="20577"/>
          <ac:spMkLst>
            <pc:docMk/>
            <pc:sldMk cId="2470327946" sldId="983"/>
            <ac:spMk id="4" creationId="{A2F13CB6-6EF0-8847-A1F9-7BC4005A25F3}"/>
          </ac:spMkLst>
        </pc:spChg>
      </pc:sldChg>
      <pc:sldChg chg="add">
        <pc:chgData name="Phyllipe Lima" userId="afbdb2a7827722fd" providerId="LiveId" clId="{CF5D954C-3E3F-6347-AB6C-69CE7A9529AD}" dt="2020-09-09T15:46:31.158" v="5025"/>
        <pc:sldMkLst>
          <pc:docMk/>
          <pc:sldMk cId="2484922347" sldId="983"/>
        </pc:sldMkLst>
      </pc:sldChg>
      <pc:sldChg chg="addSp delSp modSp add mod">
        <pc:chgData name="Phyllipe Lima" userId="afbdb2a7827722fd" providerId="LiveId" clId="{CF5D954C-3E3F-6347-AB6C-69CE7A9529AD}" dt="2020-09-09T14:00:00.343" v="3758" actId="14100"/>
        <pc:sldMkLst>
          <pc:docMk/>
          <pc:sldMk cId="3147334092" sldId="984"/>
        </pc:sldMkLst>
        <pc:spChg chg="add del">
          <ac:chgData name="Phyllipe Lima" userId="afbdb2a7827722fd" providerId="LiveId" clId="{CF5D954C-3E3F-6347-AB6C-69CE7A9529AD}" dt="2020-09-09T13:56:10.998" v="3645" actId="478"/>
          <ac:spMkLst>
            <pc:docMk/>
            <pc:sldMk cId="3147334092" sldId="984"/>
            <ac:spMk id="2" creationId="{27EC2DD2-4520-8E41-B9ED-222F9B3716F6}"/>
          </ac:spMkLst>
        </pc:spChg>
        <pc:spChg chg="add del mod">
          <ac:chgData name="Phyllipe Lima" userId="afbdb2a7827722fd" providerId="LiveId" clId="{CF5D954C-3E3F-6347-AB6C-69CE7A9529AD}" dt="2020-09-09T13:57:33.805" v="3673" actId="478"/>
          <ac:spMkLst>
            <pc:docMk/>
            <pc:sldMk cId="3147334092" sldId="984"/>
            <ac:spMk id="3" creationId="{7550803B-F033-D34C-8E4C-173C2424B503}"/>
          </ac:spMkLst>
        </pc:spChg>
        <pc:spChg chg="del">
          <ac:chgData name="Phyllipe Lima" userId="afbdb2a7827722fd" providerId="LiveId" clId="{CF5D954C-3E3F-6347-AB6C-69CE7A9529AD}" dt="2020-09-09T13:55:48.271" v="3640" actId="478"/>
          <ac:spMkLst>
            <pc:docMk/>
            <pc:sldMk cId="3147334092" sldId="984"/>
            <ac:spMk id="4" creationId="{A2F13CB6-6EF0-8847-A1F9-7BC4005A25F3}"/>
          </ac:spMkLst>
        </pc:spChg>
        <pc:spChg chg="add mod">
          <ac:chgData name="Phyllipe Lima" userId="afbdb2a7827722fd" providerId="LiveId" clId="{CF5D954C-3E3F-6347-AB6C-69CE7A9529AD}" dt="2020-09-09T14:00:00.343" v="3758" actId="14100"/>
          <ac:spMkLst>
            <pc:docMk/>
            <pc:sldMk cId="3147334092" sldId="984"/>
            <ac:spMk id="5" creationId="{F9F9FF2A-969A-9441-B6AD-FFE6BEB80F1A}"/>
          </ac:spMkLst>
        </pc:spChg>
        <pc:spChg chg="add mod">
          <ac:chgData name="Phyllipe Lima" userId="afbdb2a7827722fd" providerId="LiveId" clId="{CF5D954C-3E3F-6347-AB6C-69CE7A9529AD}" dt="2020-09-09T13:59:51.280" v="3756" actId="404"/>
          <ac:spMkLst>
            <pc:docMk/>
            <pc:sldMk cId="3147334092" sldId="984"/>
            <ac:spMk id="7" creationId="{2CB8D3EE-DA1D-8548-89B5-7DB504F400FC}"/>
          </ac:spMkLst>
        </pc:spChg>
        <pc:picChg chg="add mod">
          <ac:chgData name="Phyllipe Lima" userId="afbdb2a7827722fd" providerId="LiveId" clId="{CF5D954C-3E3F-6347-AB6C-69CE7A9529AD}" dt="2020-09-09T13:59:57.585" v="3757" actId="1076"/>
          <ac:picMkLst>
            <pc:docMk/>
            <pc:sldMk cId="3147334092" sldId="984"/>
            <ac:picMk id="1026" creationId="{083C2E8F-D64C-E347-9B8F-3D28F8E2A161}"/>
          </ac:picMkLst>
        </pc:picChg>
      </pc:sldChg>
      <pc:sldChg chg="modSp add mod">
        <pc:chgData name="Phyllipe Lima" userId="afbdb2a7827722fd" providerId="LiveId" clId="{CF5D954C-3E3F-6347-AB6C-69CE7A9529AD}" dt="2020-09-09T14:00:46.839" v="3921" actId="313"/>
        <pc:sldMkLst>
          <pc:docMk/>
          <pc:sldMk cId="2252273254" sldId="985"/>
        </pc:sldMkLst>
        <pc:spChg chg="mod">
          <ac:chgData name="Phyllipe Lima" userId="afbdb2a7827722fd" providerId="LiveId" clId="{CF5D954C-3E3F-6347-AB6C-69CE7A9529AD}" dt="2020-09-09T14:00:46.839" v="3921" actId="313"/>
          <ac:spMkLst>
            <pc:docMk/>
            <pc:sldMk cId="2252273254" sldId="985"/>
            <ac:spMk id="4" creationId="{A2F13CB6-6EF0-8847-A1F9-7BC4005A25F3}"/>
          </ac:spMkLst>
        </pc:spChg>
      </pc:sldChg>
      <pc:sldChg chg="addSp modSp add mod">
        <pc:chgData name="Phyllipe Lima" userId="afbdb2a7827722fd" providerId="LiveId" clId="{CF5D954C-3E3F-6347-AB6C-69CE7A9529AD}" dt="2020-09-09T15:28:14.847" v="4758" actId="1076"/>
        <pc:sldMkLst>
          <pc:docMk/>
          <pc:sldMk cId="1719173071" sldId="986"/>
        </pc:sldMkLst>
        <pc:spChg chg="mod">
          <ac:chgData name="Phyllipe Lima" userId="afbdb2a7827722fd" providerId="LiveId" clId="{CF5D954C-3E3F-6347-AB6C-69CE7A9529AD}" dt="2020-09-09T15:27:39.273" v="4756" actId="20577"/>
          <ac:spMkLst>
            <pc:docMk/>
            <pc:sldMk cId="1719173071" sldId="986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9T15:28:14.847" v="4758" actId="1076"/>
          <ac:picMkLst>
            <pc:docMk/>
            <pc:sldMk cId="1719173071" sldId="986"/>
            <ac:picMk id="3" creationId="{4B40C554-0E60-BA46-A5B2-C9206FD0A79B}"/>
          </ac:picMkLst>
        </pc:picChg>
      </pc:sldChg>
      <pc:sldChg chg="addSp modSp add mod">
        <pc:chgData name="Phyllipe Lima" userId="afbdb2a7827722fd" providerId="LiveId" clId="{CF5D954C-3E3F-6347-AB6C-69CE7A9529AD}" dt="2020-09-09T15:32:03.091" v="4885" actId="1076"/>
        <pc:sldMkLst>
          <pc:docMk/>
          <pc:sldMk cId="2754975468" sldId="987"/>
        </pc:sldMkLst>
        <pc:spChg chg="mod">
          <ac:chgData name="Phyllipe Lima" userId="afbdb2a7827722fd" providerId="LiveId" clId="{CF5D954C-3E3F-6347-AB6C-69CE7A9529AD}" dt="2020-09-09T15:30:55.478" v="4872" actId="20577"/>
          <ac:spMkLst>
            <pc:docMk/>
            <pc:sldMk cId="2754975468" sldId="987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9T15:32:03.091" v="4885" actId="1076"/>
          <ac:picMkLst>
            <pc:docMk/>
            <pc:sldMk cId="2754975468" sldId="987"/>
            <ac:picMk id="1026" creationId="{28ED6F87-86B1-2342-A5A7-BF0F7F523D57}"/>
          </ac:picMkLst>
        </pc:picChg>
      </pc:sldChg>
      <pc:sldChg chg="addSp modSp add mod">
        <pc:chgData name="Phyllipe Lima" userId="afbdb2a7827722fd" providerId="LiveId" clId="{CF5D954C-3E3F-6347-AB6C-69CE7A9529AD}" dt="2020-09-09T15:36:02.916" v="4929" actId="1076"/>
        <pc:sldMkLst>
          <pc:docMk/>
          <pc:sldMk cId="550895674" sldId="988"/>
        </pc:sldMkLst>
        <pc:spChg chg="mod">
          <ac:chgData name="Phyllipe Lima" userId="afbdb2a7827722fd" providerId="LiveId" clId="{CF5D954C-3E3F-6347-AB6C-69CE7A9529AD}" dt="2020-09-09T15:32:54.344" v="4910" actId="20577"/>
          <ac:spMkLst>
            <pc:docMk/>
            <pc:sldMk cId="550895674" sldId="988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9T15:36:02.916" v="4929" actId="1076"/>
          <ac:picMkLst>
            <pc:docMk/>
            <pc:sldMk cId="550895674" sldId="988"/>
            <ac:picMk id="3" creationId="{E0756143-4CEB-7949-8AEA-D35E0A6C53B7}"/>
          </ac:picMkLst>
        </pc:picChg>
        <pc:picChg chg="add mod modCrop">
          <ac:chgData name="Phyllipe Lima" userId="afbdb2a7827722fd" providerId="LiveId" clId="{CF5D954C-3E3F-6347-AB6C-69CE7A9529AD}" dt="2020-09-09T15:35:59.418" v="4927" actId="1076"/>
          <ac:picMkLst>
            <pc:docMk/>
            <pc:sldMk cId="550895674" sldId="988"/>
            <ac:picMk id="5" creationId="{05FB173D-19F2-DD4A-B071-2D22CBAFBE62}"/>
          </ac:picMkLst>
        </pc:picChg>
      </pc:sldChg>
      <pc:sldChg chg="addSp delSp modSp add mod">
        <pc:chgData name="Phyllipe Lima" userId="afbdb2a7827722fd" providerId="LiveId" clId="{CF5D954C-3E3F-6347-AB6C-69CE7A9529AD}" dt="2020-09-09T15:45:33.478" v="5019" actId="1076"/>
        <pc:sldMkLst>
          <pc:docMk/>
          <pc:sldMk cId="1486450883" sldId="989"/>
        </pc:sldMkLst>
        <pc:spChg chg="add mod">
          <ac:chgData name="Phyllipe Lima" userId="afbdb2a7827722fd" providerId="LiveId" clId="{CF5D954C-3E3F-6347-AB6C-69CE7A9529AD}" dt="2020-09-09T15:43:37.724" v="5013"/>
          <ac:spMkLst>
            <pc:docMk/>
            <pc:sldMk cId="1486450883" sldId="989"/>
            <ac:spMk id="3" creationId="{0D2B8989-5787-DE43-AFB3-09208C63D463}"/>
          </ac:spMkLst>
        </pc:spChg>
        <pc:spChg chg="del mod">
          <ac:chgData name="Phyllipe Lima" userId="afbdb2a7827722fd" providerId="LiveId" clId="{CF5D954C-3E3F-6347-AB6C-69CE7A9529AD}" dt="2020-09-09T15:43:36.583" v="5012" actId="478"/>
          <ac:spMkLst>
            <pc:docMk/>
            <pc:sldMk cId="1486450883" sldId="989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9T15:45:33.478" v="5019" actId="1076"/>
          <ac:picMkLst>
            <pc:docMk/>
            <pc:sldMk cId="1486450883" sldId="989"/>
            <ac:picMk id="5" creationId="{8EB8C4F8-2A8A-AA4F-B089-841CBE417C36}"/>
          </ac:picMkLst>
        </pc:picChg>
      </pc:sldChg>
      <pc:sldChg chg="add del">
        <pc:chgData name="Phyllipe Lima" userId="afbdb2a7827722fd" providerId="LiveId" clId="{CF5D954C-3E3F-6347-AB6C-69CE7A9529AD}" dt="2020-09-09T15:20:00.086" v="4605" actId="2696"/>
        <pc:sldMkLst>
          <pc:docMk/>
          <pc:sldMk cId="1655431479" sldId="990"/>
        </pc:sldMkLst>
      </pc:sldChg>
      <pc:sldChg chg="addSp modSp add mod">
        <pc:chgData name="Phyllipe Lima" userId="afbdb2a7827722fd" providerId="LiveId" clId="{CF5D954C-3E3F-6347-AB6C-69CE7A9529AD}" dt="2020-09-09T15:30:12.657" v="4825" actId="1076"/>
        <pc:sldMkLst>
          <pc:docMk/>
          <pc:sldMk cId="3083860081" sldId="990"/>
        </pc:sldMkLst>
        <pc:spChg chg="mod">
          <ac:chgData name="Phyllipe Lima" userId="afbdb2a7827722fd" providerId="LiveId" clId="{CF5D954C-3E3F-6347-AB6C-69CE7A9529AD}" dt="2020-09-09T15:28:49.510" v="4814" actId="5793"/>
          <ac:spMkLst>
            <pc:docMk/>
            <pc:sldMk cId="3083860081" sldId="990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9T15:29:46.470" v="4818" actId="1076"/>
          <ac:picMkLst>
            <pc:docMk/>
            <pc:sldMk cId="3083860081" sldId="990"/>
            <ac:picMk id="3" creationId="{A77E98DD-C7C4-4142-AC44-56C3F588F798}"/>
          </ac:picMkLst>
        </pc:picChg>
        <pc:picChg chg="add mod">
          <ac:chgData name="Phyllipe Lima" userId="afbdb2a7827722fd" providerId="LiveId" clId="{CF5D954C-3E3F-6347-AB6C-69CE7A9529AD}" dt="2020-09-09T15:29:57.786" v="4821" actId="14100"/>
          <ac:picMkLst>
            <pc:docMk/>
            <pc:sldMk cId="3083860081" sldId="990"/>
            <ac:picMk id="5" creationId="{C58D22EF-92F1-B148-A531-CA6A85A67B1D}"/>
          </ac:picMkLst>
        </pc:picChg>
        <pc:picChg chg="add mod">
          <ac:chgData name="Phyllipe Lima" userId="afbdb2a7827722fd" providerId="LiveId" clId="{CF5D954C-3E3F-6347-AB6C-69CE7A9529AD}" dt="2020-09-09T15:30:12.657" v="4825" actId="1076"/>
          <ac:picMkLst>
            <pc:docMk/>
            <pc:sldMk cId="3083860081" sldId="990"/>
            <ac:picMk id="6" creationId="{89B7C302-F524-E340-B44A-DC1682ACFE47}"/>
          </ac:picMkLst>
        </pc:picChg>
      </pc:sldChg>
      <pc:sldChg chg="addSp modSp add mod">
        <pc:chgData name="Phyllipe Lima" userId="afbdb2a7827722fd" providerId="LiveId" clId="{CF5D954C-3E3F-6347-AB6C-69CE7A9529AD}" dt="2020-09-09T15:41:40.357" v="4992" actId="1076"/>
        <pc:sldMkLst>
          <pc:docMk/>
          <pc:sldMk cId="2769994759" sldId="991"/>
        </pc:sldMkLst>
        <pc:spChg chg="mod">
          <ac:chgData name="Phyllipe Lima" userId="afbdb2a7827722fd" providerId="LiveId" clId="{CF5D954C-3E3F-6347-AB6C-69CE7A9529AD}" dt="2020-09-09T15:36:44.420" v="4980" actId="20577"/>
          <ac:spMkLst>
            <pc:docMk/>
            <pc:sldMk cId="2769994759" sldId="991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9T15:38:55.725" v="4986" actId="14100"/>
          <ac:picMkLst>
            <pc:docMk/>
            <pc:sldMk cId="2769994759" sldId="991"/>
            <ac:picMk id="2050" creationId="{8631A182-C6E0-7E47-8EC8-3632554DBAEF}"/>
          </ac:picMkLst>
        </pc:picChg>
        <pc:picChg chg="add mod">
          <ac:chgData name="Phyllipe Lima" userId="afbdb2a7827722fd" providerId="LiveId" clId="{CF5D954C-3E3F-6347-AB6C-69CE7A9529AD}" dt="2020-09-09T15:41:40.357" v="4992" actId="1076"/>
          <ac:picMkLst>
            <pc:docMk/>
            <pc:sldMk cId="2769994759" sldId="991"/>
            <ac:picMk id="2052" creationId="{38890B1A-F3D7-8248-8D98-5822CBCF18DA}"/>
          </ac:picMkLst>
        </pc:picChg>
      </pc:sldChg>
      <pc:sldChg chg="add del">
        <pc:chgData name="Phyllipe Lima" userId="afbdb2a7827722fd" providerId="LiveId" clId="{CF5D954C-3E3F-6347-AB6C-69CE7A9529AD}" dt="2020-09-09T15:42:47.378" v="5004" actId="2696"/>
        <pc:sldMkLst>
          <pc:docMk/>
          <pc:sldMk cId="3016880666" sldId="992"/>
        </pc:sldMkLst>
      </pc:sldChg>
      <pc:sldChg chg="addSp delSp modSp add mod">
        <pc:chgData name="Phyllipe Lima" userId="afbdb2a7827722fd" providerId="LiveId" clId="{CF5D954C-3E3F-6347-AB6C-69CE7A9529AD}" dt="2020-09-09T15:42:35.239" v="5003" actId="1076"/>
        <pc:sldMkLst>
          <pc:docMk/>
          <pc:sldMk cId="2185446569" sldId="993"/>
        </pc:sldMkLst>
        <pc:picChg chg="add mod">
          <ac:chgData name="Phyllipe Lima" userId="afbdb2a7827722fd" providerId="LiveId" clId="{CF5D954C-3E3F-6347-AB6C-69CE7A9529AD}" dt="2020-09-09T15:42:35.239" v="5003" actId="1076"/>
          <ac:picMkLst>
            <pc:docMk/>
            <pc:sldMk cId="2185446569" sldId="993"/>
            <ac:picMk id="5" creationId="{D589F99E-AD39-7542-B164-E83A06C18C6D}"/>
          </ac:picMkLst>
        </pc:picChg>
        <pc:picChg chg="add mod">
          <ac:chgData name="Phyllipe Lima" userId="afbdb2a7827722fd" providerId="LiveId" clId="{CF5D954C-3E3F-6347-AB6C-69CE7A9529AD}" dt="2020-09-09T15:42:33.813" v="5002" actId="167"/>
          <ac:picMkLst>
            <pc:docMk/>
            <pc:sldMk cId="2185446569" sldId="993"/>
            <ac:picMk id="6" creationId="{2C4E29FA-7B2C-9144-8BDB-3A8903E699F4}"/>
          </ac:picMkLst>
        </pc:picChg>
        <pc:picChg chg="del">
          <ac:chgData name="Phyllipe Lima" userId="afbdb2a7827722fd" providerId="LiveId" clId="{CF5D954C-3E3F-6347-AB6C-69CE7A9529AD}" dt="2020-09-09T15:41:50.519" v="4994" actId="478"/>
          <ac:picMkLst>
            <pc:docMk/>
            <pc:sldMk cId="2185446569" sldId="993"/>
            <ac:picMk id="2050" creationId="{8631A182-C6E0-7E47-8EC8-3632554DBAEF}"/>
          </ac:picMkLst>
        </pc:picChg>
        <pc:picChg chg="del">
          <ac:chgData name="Phyllipe Lima" userId="afbdb2a7827722fd" providerId="LiveId" clId="{CF5D954C-3E3F-6347-AB6C-69CE7A9529AD}" dt="2020-09-09T15:41:51.116" v="4995" actId="478"/>
          <ac:picMkLst>
            <pc:docMk/>
            <pc:sldMk cId="2185446569" sldId="993"/>
            <ac:picMk id="2052" creationId="{38890B1A-F3D7-8248-8D98-5822CBCF18DA}"/>
          </ac:picMkLst>
        </pc:picChg>
      </pc:sldChg>
      <pc:sldChg chg="addSp delSp modSp add mod">
        <pc:chgData name="Phyllipe Lima" userId="afbdb2a7827722fd" providerId="LiveId" clId="{CF5D954C-3E3F-6347-AB6C-69CE7A9529AD}" dt="2020-09-09T15:43:25.844" v="5011" actId="1076"/>
        <pc:sldMkLst>
          <pc:docMk/>
          <pc:sldMk cId="1071792118" sldId="994"/>
        </pc:sldMkLst>
        <pc:picChg chg="del">
          <ac:chgData name="Phyllipe Lima" userId="afbdb2a7827722fd" providerId="LiveId" clId="{CF5D954C-3E3F-6347-AB6C-69CE7A9529AD}" dt="2020-09-09T15:43:16.882" v="5006" actId="478"/>
          <ac:picMkLst>
            <pc:docMk/>
            <pc:sldMk cId="1071792118" sldId="994"/>
            <ac:picMk id="5" creationId="{D589F99E-AD39-7542-B164-E83A06C18C6D}"/>
          </ac:picMkLst>
        </pc:picChg>
        <pc:picChg chg="del">
          <ac:chgData name="Phyllipe Lima" userId="afbdb2a7827722fd" providerId="LiveId" clId="{CF5D954C-3E3F-6347-AB6C-69CE7A9529AD}" dt="2020-09-09T15:43:17.344" v="5007" actId="478"/>
          <ac:picMkLst>
            <pc:docMk/>
            <pc:sldMk cId="1071792118" sldId="994"/>
            <ac:picMk id="6" creationId="{2C4E29FA-7B2C-9144-8BDB-3A8903E699F4}"/>
          </ac:picMkLst>
        </pc:picChg>
        <pc:picChg chg="add mod">
          <ac:chgData name="Phyllipe Lima" userId="afbdb2a7827722fd" providerId="LiveId" clId="{CF5D954C-3E3F-6347-AB6C-69CE7A9529AD}" dt="2020-09-09T15:43:19.862" v="5009" actId="1076"/>
          <ac:picMkLst>
            <pc:docMk/>
            <pc:sldMk cId="1071792118" sldId="994"/>
            <ac:picMk id="7" creationId="{E60BE69C-765E-D144-B75A-2B803C1032FB}"/>
          </ac:picMkLst>
        </pc:picChg>
        <pc:picChg chg="add mod">
          <ac:chgData name="Phyllipe Lima" userId="afbdb2a7827722fd" providerId="LiveId" clId="{CF5D954C-3E3F-6347-AB6C-69CE7A9529AD}" dt="2020-09-09T15:43:25.844" v="5011" actId="1076"/>
          <ac:picMkLst>
            <pc:docMk/>
            <pc:sldMk cId="1071792118" sldId="994"/>
            <ac:picMk id="8" creationId="{F804FA92-5C5E-5F49-9362-5F5839C86B0A}"/>
          </ac:picMkLst>
        </pc:picChg>
      </pc:sldChg>
      <pc:sldChg chg="modSp add mod">
        <pc:chgData name="Phyllipe Lima" userId="afbdb2a7827722fd" providerId="LiveId" clId="{CF5D954C-3E3F-6347-AB6C-69CE7A9529AD}" dt="2020-09-09T15:49:44.612" v="5378"/>
        <pc:sldMkLst>
          <pc:docMk/>
          <pc:sldMk cId="694510230" sldId="995"/>
        </pc:sldMkLst>
        <pc:spChg chg="mod">
          <ac:chgData name="Phyllipe Lima" userId="afbdb2a7827722fd" providerId="LiveId" clId="{CF5D954C-3E3F-6347-AB6C-69CE7A9529AD}" dt="2020-09-09T15:49:44.612" v="5378"/>
          <ac:spMkLst>
            <pc:docMk/>
            <pc:sldMk cId="694510230" sldId="995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09T15:56:47.172" v="5436" actId="20577"/>
        <pc:sldMkLst>
          <pc:docMk/>
          <pc:sldMk cId="2116096726" sldId="996"/>
        </pc:sldMkLst>
        <pc:spChg chg="mod">
          <ac:chgData name="Phyllipe Lima" userId="afbdb2a7827722fd" providerId="LiveId" clId="{CF5D954C-3E3F-6347-AB6C-69CE7A9529AD}" dt="2020-09-09T15:56:47.172" v="5436" actId="20577"/>
          <ac:spMkLst>
            <pc:docMk/>
            <pc:sldMk cId="2116096726" sldId="996"/>
            <ac:spMk id="4" creationId="{A2F13CB6-6EF0-8847-A1F9-7BC4005A25F3}"/>
          </ac:spMkLst>
        </pc:spChg>
      </pc:sldChg>
      <pc:sldChg chg="addSp delSp modSp add mod">
        <pc:chgData name="Phyllipe Lima" userId="afbdb2a7827722fd" providerId="LiveId" clId="{CF5D954C-3E3F-6347-AB6C-69CE7A9529AD}" dt="2020-09-09T15:51:38.071" v="5431" actId="1076"/>
        <pc:sldMkLst>
          <pc:docMk/>
          <pc:sldMk cId="3630674202" sldId="997"/>
        </pc:sldMkLst>
        <pc:spChg chg="mod">
          <ac:chgData name="Phyllipe Lima" userId="afbdb2a7827722fd" providerId="LiveId" clId="{CF5D954C-3E3F-6347-AB6C-69CE7A9529AD}" dt="2020-09-09T15:50:30.713" v="5414" actId="14100"/>
          <ac:spMkLst>
            <pc:docMk/>
            <pc:sldMk cId="3630674202" sldId="997"/>
            <ac:spMk id="4" creationId="{FD0C6185-C234-E245-A6DC-1EF7ACF8E1C0}"/>
          </ac:spMkLst>
        </pc:spChg>
        <pc:picChg chg="del">
          <ac:chgData name="Phyllipe Lima" userId="afbdb2a7827722fd" providerId="LiveId" clId="{CF5D954C-3E3F-6347-AB6C-69CE7A9529AD}" dt="2020-09-09T15:50:19.760" v="5380" actId="478"/>
          <ac:picMkLst>
            <pc:docMk/>
            <pc:sldMk cId="3630674202" sldId="997"/>
            <ac:picMk id="7" creationId="{86CB1AF8-1425-3E4A-83C3-3870CA71C407}"/>
          </ac:picMkLst>
        </pc:picChg>
        <pc:picChg chg="add mod">
          <ac:chgData name="Phyllipe Lima" userId="afbdb2a7827722fd" providerId="LiveId" clId="{CF5D954C-3E3F-6347-AB6C-69CE7A9529AD}" dt="2020-09-09T15:51:05.493" v="5421" actId="1076"/>
          <ac:picMkLst>
            <pc:docMk/>
            <pc:sldMk cId="3630674202" sldId="997"/>
            <ac:picMk id="5122" creationId="{04C13FB4-9A22-654A-91C0-61675F433C98}"/>
          </ac:picMkLst>
        </pc:picChg>
        <pc:picChg chg="add mod">
          <ac:chgData name="Phyllipe Lima" userId="afbdb2a7827722fd" providerId="LiveId" clId="{CF5D954C-3E3F-6347-AB6C-69CE7A9529AD}" dt="2020-09-09T15:51:38.071" v="5431" actId="1076"/>
          <ac:picMkLst>
            <pc:docMk/>
            <pc:sldMk cId="3630674202" sldId="997"/>
            <ac:picMk id="5124" creationId="{6F1AA5F2-EC35-AB4B-8939-176F3F66CDE4}"/>
          </ac:picMkLst>
        </pc:picChg>
        <pc:picChg chg="add mod">
          <ac:chgData name="Phyllipe Lima" userId="afbdb2a7827722fd" providerId="LiveId" clId="{CF5D954C-3E3F-6347-AB6C-69CE7A9529AD}" dt="2020-09-09T15:51:33.055" v="5428" actId="1076"/>
          <ac:picMkLst>
            <pc:docMk/>
            <pc:sldMk cId="3630674202" sldId="997"/>
            <ac:picMk id="5126" creationId="{93897BE4-D052-AF48-8D9A-A26BADD2A728}"/>
          </ac:picMkLst>
        </pc:picChg>
      </pc:sldChg>
      <pc:sldChg chg="addSp modSp add mod">
        <pc:chgData name="Phyllipe Lima" userId="afbdb2a7827722fd" providerId="LiveId" clId="{CF5D954C-3E3F-6347-AB6C-69CE7A9529AD}" dt="2020-09-15T10:29:45.924" v="13346" actId="1076"/>
        <pc:sldMkLst>
          <pc:docMk/>
          <pc:sldMk cId="885056825" sldId="998"/>
        </pc:sldMkLst>
        <pc:spChg chg="mod">
          <ac:chgData name="Phyllipe Lima" userId="afbdb2a7827722fd" providerId="LiveId" clId="{CF5D954C-3E3F-6347-AB6C-69CE7A9529AD}" dt="2020-09-15T10:29:45.924" v="13346" actId="1076"/>
          <ac:spMkLst>
            <pc:docMk/>
            <pc:sldMk cId="885056825" sldId="998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10:29:41.939" v="13345" actId="1076"/>
          <ac:picMkLst>
            <pc:docMk/>
            <pc:sldMk cId="885056825" sldId="998"/>
            <ac:picMk id="1026" creationId="{C487A572-4558-6F46-8245-0073E8D1198D}"/>
          </ac:picMkLst>
        </pc:picChg>
      </pc:sldChg>
      <pc:sldChg chg="modSp add del mod">
        <pc:chgData name="Phyllipe Lima" userId="afbdb2a7827722fd" providerId="LiveId" clId="{CF5D954C-3E3F-6347-AB6C-69CE7A9529AD}" dt="2020-09-15T19:18:09.155" v="16205" actId="2696"/>
        <pc:sldMkLst>
          <pc:docMk/>
          <pc:sldMk cId="3629574179" sldId="999"/>
        </pc:sldMkLst>
        <pc:spChg chg="mod">
          <ac:chgData name="Phyllipe Lima" userId="afbdb2a7827722fd" providerId="LiveId" clId="{CF5D954C-3E3F-6347-AB6C-69CE7A9529AD}" dt="2020-09-14T16:17:35.253" v="6942" actId="20577"/>
          <ac:spMkLst>
            <pc:docMk/>
            <pc:sldMk cId="3629574179" sldId="999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5T14:35:50.272" v="14583" actId="2696"/>
        <pc:sldMkLst>
          <pc:docMk/>
          <pc:sldMk cId="3880256619" sldId="1000"/>
        </pc:sldMkLst>
        <pc:spChg chg="mod">
          <ac:chgData name="Phyllipe Lima" userId="afbdb2a7827722fd" providerId="LiveId" clId="{CF5D954C-3E3F-6347-AB6C-69CE7A9529AD}" dt="2020-09-14T15:43:10.771" v="6124" actId="404"/>
          <ac:spMkLst>
            <pc:docMk/>
            <pc:sldMk cId="3880256619" sldId="1000"/>
            <ac:spMk id="4" creationId="{A2F13CB6-6EF0-8847-A1F9-7BC4005A25F3}"/>
          </ac:spMkLst>
        </pc:spChg>
      </pc:sldChg>
      <pc:sldChg chg="add del">
        <pc:chgData name="Phyllipe Lima" userId="afbdb2a7827722fd" providerId="LiveId" clId="{CF5D954C-3E3F-6347-AB6C-69CE7A9529AD}" dt="2020-09-15T14:35:58.377" v="14584" actId="2696"/>
        <pc:sldMkLst>
          <pc:docMk/>
          <pc:sldMk cId="1989037304" sldId="1001"/>
        </pc:sldMkLst>
      </pc:sldChg>
      <pc:sldChg chg="modSp add del mod">
        <pc:chgData name="Phyllipe Lima" userId="afbdb2a7827722fd" providerId="LiveId" clId="{CF5D954C-3E3F-6347-AB6C-69CE7A9529AD}" dt="2020-09-15T14:36:02.786" v="14585" actId="2696"/>
        <pc:sldMkLst>
          <pc:docMk/>
          <pc:sldMk cId="107128635" sldId="1002"/>
        </pc:sldMkLst>
        <pc:spChg chg="mod">
          <ac:chgData name="Phyllipe Lima" userId="afbdb2a7827722fd" providerId="LiveId" clId="{CF5D954C-3E3F-6347-AB6C-69CE7A9529AD}" dt="2020-09-14T15:53:15.458" v="6283" actId="404"/>
          <ac:spMkLst>
            <pc:docMk/>
            <pc:sldMk cId="107128635" sldId="1002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5T18:58:22.015" v="14742" actId="2696"/>
        <pc:sldMkLst>
          <pc:docMk/>
          <pc:sldMk cId="607225552" sldId="1003"/>
        </pc:sldMkLst>
        <pc:spChg chg="mod">
          <ac:chgData name="Phyllipe Lima" userId="afbdb2a7827722fd" providerId="LiveId" clId="{CF5D954C-3E3F-6347-AB6C-69CE7A9529AD}" dt="2020-09-15T18:56:27.465" v="14735"/>
          <ac:spMkLst>
            <pc:docMk/>
            <pc:sldMk cId="607225552" sldId="1003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5T18:56:50.908" v="14739" actId="2696"/>
        <pc:sldMkLst>
          <pc:docMk/>
          <pc:sldMk cId="1406389037" sldId="1004"/>
        </pc:sldMkLst>
        <pc:spChg chg="mod">
          <ac:chgData name="Phyllipe Lima" userId="afbdb2a7827722fd" providerId="LiveId" clId="{CF5D954C-3E3F-6347-AB6C-69CE7A9529AD}" dt="2020-09-15T18:56:42.353" v="14737" actId="21"/>
          <ac:spMkLst>
            <pc:docMk/>
            <pc:sldMk cId="1406389037" sldId="1004"/>
            <ac:spMk id="4" creationId="{A2F13CB6-6EF0-8847-A1F9-7BC4005A25F3}"/>
          </ac:spMkLst>
        </pc:spChg>
      </pc:sldChg>
      <pc:sldChg chg="addSp modSp add mod">
        <pc:chgData name="Phyllipe Lima" userId="afbdb2a7827722fd" providerId="LiveId" clId="{CF5D954C-3E3F-6347-AB6C-69CE7A9529AD}" dt="2020-09-16T11:44:01.061" v="18354"/>
        <pc:sldMkLst>
          <pc:docMk/>
          <pc:sldMk cId="4196786981" sldId="1005"/>
        </pc:sldMkLst>
        <pc:spChg chg="mod">
          <ac:chgData name="Phyllipe Lima" userId="afbdb2a7827722fd" providerId="LiveId" clId="{CF5D954C-3E3F-6347-AB6C-69CE7A9529AD}" dt="2020-09-16T11:43:59.513" v="18353" actId="20577"/>
          <ac:spMkLst>
            <pc:docMk/>
            <pc:sldMk cId="4196786981" sldId="1005"/>
            <ac:spMk id="4" creationId="{A2F13CB6-6EF0-8847-A1F9-7BC4005A25F3}"/>
          </ac:spMkLst>
        </pc:spChg>
        <pc:picChg chg="add">
          <ac:chgData name="Phyllipe Lima" userId="afbdb2a7827722fd" providerId="LiveId" clId="{CF5D954C-3E3F-6347-AB6C-69CE7A9529AD}" dt="2020-09-16T11:44:01.061" v="18354"/>
          <ac:picMkLst>
            <pc:docMk/>
            <pc:sldMk cId="4196786981" sldId="1005"/>
            <ac:picMk id="1026" creationId="{2A7E1AC6-1261-A040-B1E7-E8D4F92C2317}"/>
          </ac:picMkLst>
        </pc:picChg>
      </pc:sldChg>
      <pc:sldChg chg="modSp add del mod">
        <pc:chgData name="Phyllipe Lima" userId="afbdb2a7827722fd" providerId="LiveId" clId="{CF5D954C-3E3F-6347-AB6C-69CE7A9529AD}" dt="2020-09-15T19:18:20.392" v="16206" actId="2696"/>
        <pc:sldMkLst>
          <pc:docMk/>
          <pc:sldMk cId="4174144299" sldId="1006"/>
        </pc:sldMkLst>
        <pc:spChg chg="mod">
          <ac:chgData name="Phyllipe Lima" userId="afbdb2a7827722fd" providerId="LiveId" clId="{CF5D954C-3E3F-6347-AB6C-69CE7A9529AD}" dt="2020-09-14T16:21:47.865" v="7231" actId="20577"/>
          <ac:spMkLst>
            <pc:docMk/>
            <pc:sldMk cId="4174144299" sldId="1006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5T19:48:41.678" v="16904" actId="2696"/>
        <pc:sldMkLst>
          <pc:docMk/>
          <pc:sldMk cId="1463618729" sldId="1007"/>
        </pc:sldMkLst>
        <pc:spChg chg="mod">
          <ac:chgData name="Phyllipe Lima" userId="afbdb2a7827722fd" providerId="LiveId" clId="{CF5D954C-3E3F-6347-AB6C-69CE7A9529AD}" dt="2020-09-14T16:25:29.965" v="7580" actId="20577"/>
          <ac:spMkLst>
            <pc:docMk/>
            <pc:sldMk cId="1463618729" sldId="1007"/>
            <ac:spMk id="4" creationId="{A2F13CB6-6EF0-8847-A1F9-7BC4005A25F3}"/>
          </ac:spMkLst>
        </pc:spChg>
      </pc:sldChg>
      <pc:sldChg chg="addSp modSp add mod modAnim">
        <pc:chgData name="Phyllipe Lima" userId="afbdb2a7827722fd" providerId="LiveId" clId="{CF5D954C-3E3F-6347-AB6C-69CE7A9529AD}" dt="2020-09-16T11:32:49.668" v="17959"/>
        <pc:sldMkLst>
          <pc:docMk/>
          <pc:sldMk cId="1582620048" sldId="1008"/>
        </pc:sldMkLst>
        <pc:spChg chg="mod">
          <ac:chgData name="Phyllipe Lima" userId="afbdb2a7827722fd" providerId="LiveId" clId="{CF5D954C-3E3F-6347-AB6C-69CE7A9529AD}" dt="2020-09-15T22:17:13.409" v="17863" actId="20577"/>
          <ac:spMkLst>
            <pc:docMk/>
            <pc:sldMk cId="1582620048" sldId="1008"/>
            <ac:spMk id="4" creationId="{A2F13CB6-6EF0-8847-A1F9-7BC4005A25F3}"/>
          </ac:spMkLst>
        </pc:spChg>
        <pc:spChg chg="add mod">
          <ac:chgData name="Phyllipe Lima" userId="afbdb2a7827722fd" providerId="LiveId" clId="{CF5D954C-3E3F-6347-AB6C-69CE7A9529AD}" dt="2020-09-16T11:31:20.760" v="17918" actId="1076"/>
          <ac:spMkLst>
            <pc:docMk/>
            <pc:sldMk cId="1582620048" sldId="1008"/>
            <ac:spMk id="6" creationId="{2933213A-D90C-754F-813F-4BB530B0B6BD}"/>
          </ac:spMkLst>
        </pc:spChg>
        <pc:spChg chg="add mod">
          <ac:chgData name="Phyllipe Lima" userId="afbdb2a7827722fd" providerId="LiveId" clId="{CF5D954C-3E3F-6347-AB6C-69CE7A9529AD}" dt="2020-09-16T11:32:03.431" v="17942" actId="1076"/>
          <ac:spMkLst>
            <pc:docMk/>
            <pc:sldMk cId="1582620048" sldId="1008"/>
            <ac:spMk id="11" creationId="{54C29E1A-4580-5A4C-A7E2-776E9DE61E79}"/>
          </ac:spMkLst>
        </pc:spChg>
        <pc:spChg chg="add mod">
          <ac:chgData name="Phyllipe Lima" userId="afbdb2a7827722fd" providerId="LiveId" clId="{CF5D954C-3E3F-6347-AB6C-69CE7A9529AD}" dt="2020-09-16T11:32:41.010" v="17957" actId="1076"/>
          <ac:spMkLst>
            <pc:docMk/>
            <pc:sldMk cId="1582620048" sldId="1008"/>
            <ac:spMk id="12" creationId="{514A5499-99CA-7949-97D0-FF35A94A5E33}"/>
          </ac:spMkLst>
        </pc:spChg>
        <pc:picChg chg="add mod">
          <ac:chgData name="Phyllipe Lima" userId="afbdb2a7827722fd" providerId="LiveId" clId="{CF5D954C-3E3F-6347-AB6C-69CE7A9529AD}" dt="2020-09-16T11:29:01.994" v="17891" actId="1076"/>
          <ac:picMkLst>
            <pc:docMk/>
            <pc:sldMk cId="1582620048" sldId="1008"/>
            <ac:picMk id="5" creationId="{3BD6F50E-775E-4D47-B89C-5DFEEA98F56F}"/>
          </ac:picMkLst>
        </pc:picChg>
        <pc:picChg chg="add mod">
          <ac:chgData name="Phyllipe Lima" userId="afbdb2a7827722fd" providerId="LiveId" clId="{CF5D954C-3E3F-6347-AB6C-69CE7A9529AD}" dt="2020-09-16T11:31:18.339" v="17917" actId="1076"/>
          <ac:picMkLst>
            <pc:docMk/>
            <pc:sldMk cId="1582620048" sldId="1008"/>
            <ac:picMk id="9" creationId="{752D2A26-1C81-B84E-8E5C-41DCB239C759}"/>
          </ac:picMkLst>
        </pc:picChg>
        <pc:picChg chg="add mod">
          <ac:chgData name="Phyllipe Lima" userId="afbdb2a7827722fd" providerId="LiveId" clId="{CF5D954C-3E3F-6347-AB6C-69CE7A9529AD}" dt="2020-09-16T11:29:00.155" v="17890" actId="1076"/>
          <ac:picMkLst>
            <pc:docMk/>
            <pc:sldMk cId="1582620048" sldId="1008"/>
            <ac:picMk id="2050" creationId="{12A9EA74-16F2-6847-AE4E-5850B63AC13B}"/>
          </ac:picMkLst>
        </pc:picChg>
        <pc:picChg chg="add mod">
          <ac:chgData name="Phyllipe Lima" userId="afbdb2a7827722fd" providerId="LiveId" clId="{CF5D954C-3E3F-6347-AB6C-69CE7A9529AD}" dt="2020-09-16T11:28:58.457" v="17889" actId="1076"/>
          <ac:picMkLst>
            <pc:docMk/>
            <pc:sldMk cId="1582620048" sldId="1008"/>
            <ac:picMk id="7170" creationId="{8C124CED-0975-6341-924A-613E41B121F7}"/>
          </ac:picMkLst>
        </pc:picChg>
        <pc:cxnChg chg="add mod">
          <ac:chgData name="Phyllipe Lima" userId="afbdb2a7827722fd" providerId="LiveId" clId="{CF5D954C-3E3F-6347-AB6C-69CE7A9529AD}" dt="2020-09-16T11:29:18.627" v="17896" actId="208"/>
          <ac:cxnSpMkLst>
            <pc:docMk/>
            <pc:sldMk cId="1582620048" sldId="1008"/>
            <ac:cxnSpMk id="3" creationId="{E9179F93-A99D-874C-87EB-D778C90E3F7D}"/>
          </ac:cxnSpMkLst>
        </pc:cxnChg>
        <pc:cxnChg chg="add mod">
          <ac:chgData name="Phyllipe Lima" userId="afbdb2a7827722fd" providerId="LiveId" clId="{CF5D954C-3E3F-6347-AB6C-69CE7A9529AD}" dt="2020-09-16T11:29:23.990" v="17898" actId="1076"/>
          <ac:cxnSpMkLst>
            <pc:docMk/>
            <pc:sldMk cId="1582620048" sldId="1008"/>
            <ac:cxnSpMk id="8" creationId="{93230FCC-5CEF-9D41-AB9E-0EC5B234BB28}"/>
          </ac:cxnSpMkLst>
        </pc:cxnChg>
      </pc:sldChg>
      <pc:sldChg chg="modSp add del mod">
        <pc:chgData name="Phyllipe Lima" userId="afbdb2a7827722fd" providerId="LiveId" clId="{CF5D954C-3E3F-6347-AB6C-69CE7A9529AD}" dt="2020-09-16T12:42:30.295" v="20013" actId="2696"/>
        <pc:sldMkLst>
          <pc:docMk/>
          <pc:sldMk cId="2219628902" sldId="1009"/>
        </pc:sldMkLst>
        <pc:spChg chg="mod">
          <ac:chgData name="Phyllipe Lima" userId="afbdb2a7827722fd" providerId="LiveId" clId="{CF5D954C-3E3F-6347-AB6C-69CE7A9529AD}" dt="2020-09-14T19:19:20.070" v="8911" actId="20577"/>
          <ac:spMkLst>
            <pc:docMk/>
            <pc:sldMk cId="2219628902" sldId="1009"/>
            <ac:spMk id="4" creationId="{A2F13CB6-6EF0-8847-A1F9-7BC4005A25F3}"/>
          </ac:spMkLst>
        </pc:spChg>
      </pc:sldChg>
      <pc:sldChg chg="add del">
        <pc:chgData name="Phyllipe Lima" userId="afbdb2a7827722fd" providerId="LiveId" clId="{CF5D954C-3E3F-6347-AB6C-69CE7A9529AD}" dt="2020-09-16T11:58:30.089" v="18956" actId="2696"/>
        <pc:sldMkLst>
          <pc:docMk/>
          <pc:sldMk cId="4177689749" sldId="1010"/>
        </pc:sldMkLst>
      </pc:sldChg>
      <pc:sldChg chg="modSp add del mod">
        <pc:chgData name="Phyllipe Lima" userId="afbdb2a7827722fd" providerId="LiveId" clId="{CF5D954C-3E3F-6347-AB6C-69CE7A9529AD}" dt="2020-09-16T12:18:39.495" v="19140" actId="2696"/>
        <pc:sldMkLst>
          <pc:docMk/>
          <pc:sldMk cId="3881097220" sldId="1011"/>
        </pc:sldMkLst>
        <pc:spChg chg="mod">
          <ac:chgData name="Phyllipe Lima" userId="afbdb2a7827722fd" providerId="LiveId" clId="{CF5D954C-3E3F-6347-AB6C-69CE7A9529AD}" dt="2020-09-14T16:41:13.279" v="8612" actId="20577"/>
          <ac:spMkLst>
            <pc:docMk/>
            <pc:sldMk cId="3881097220" sldId="1011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7T12:02:46.896" v="21674" actId="2696"/>
        <pc:sldMkLst>
          <pc:docMk/>
          <pc:sldMk cId="4030996360" sldId="1012"/>
        </pc:sldMkLst>
        <pc:spChg chg="mod">
          <ac:chgData name="Phyllipe Lima" userId="afbdb2a7827722fd" providerId="LiveId" clId="{CF5D954C-3E3F-6347-AB6C-69CE7A9529AD}" dt="2020-09-14T19:39:07.899" v="9701" actId="20577"/>
          <ac:spMkLst>
            <pc:docMk/>
            <pc:sldMk cId="4030996360" sldId="1012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6T12:42:37.597" v="20014" actId="2696"/>
        <pc:sldMkLst>
          <pc:docMk/>
          <pc:sldMk cId="3548097534" sldId="1013"/>
        </pc:sldMkLst>
        <pc:spChg chg="mod">
          <ac:chgData name="Phyllipe Lima" userId="afbdb2a7827722fd" providerId="LiveId" clId="{CF5D954C-3E3F-6347-AB6C-69CE7A9529AD}" dt="2020-09-14T19:21:09.806" v="9175" actId="20577"/>
          <ac:spMkLst>
            <pc:docMk/>
            <pc:sldMk cId="3548097534" sldId="1013"/>
            <ac:spMk id="4" creationId="{A2F13CB6-6EF0-8847-A1F9-7BC4005A25F3}"/>
          </ac:spMkLst>
        </pc:spChg>
      </pc:sldChg>
      <pc:sldChg chg="modSp add del mod ord">
        <pc:chgData name="Phyllipe Lima" userId="afbdb2a7827722fd" providerId="LiveId" clId="{CF5D954C-3E3F-6347-AB6C-69CE7A9529AD}" dt="2020-09-16T12:52:50.420" v="20032" actId="2696"/>
        <pc:sldMkLst>
          <pc:docMk/>
          <pc:sldMk cId="2994667188" sldId="1014"/>
        </pc:sldMkLst>
        <pc:spChg chg="mod">
          <ac:chgData name="Phyllipe Lima" userId="afbdb2a7827722fd" providerId="LiveId" clId="{CF5D954C-3E3F-6347-AB6C-69CE7A9529AD}" dt="2020-09-14T19:23:44.146" v="9386" actId="20577"/>
          <ac:spMkLst>
            <pc:docMk/>
            <pc:sldMk cId="2994667188" sldId="1014"/>
            <ac:spMk id="4" creationId="{A2F13CB6-6EF0-8847-A1F9-7BC4005A25F3}"/>
          </ac:spMkLst>
        </pc:spChg>
      </pc:sldChg>
      <pc:sldChg chg="addSp delSp modSp add mod ord">
        <pc:chgData name="Phyllipe Lima" userId="afbdb2a7827722fd" providerId="LiveId" clId="{CF5D954C-3E3F-6347-AB6C-69CE7A9529AD}" dt="2020-09-16T12:55:31.067" v="20264"/>
        <pc:sldMkLst>
          <pc:docMk/>
          <pc:sldMk cId="287323546" sldId="1015"/>
        </pc:sldMkLst>
        <pc:spChg chg="del">
          <ac:chgData name="Phyllipe Lima" userId="afbdb2a7827722fd" providerId="LiveId" clId="{CF5D954C-3E3F-6347-AB6C-69CE7A9529AD}" dt="2020-09-14T19:24:45.998" v="9388" actId="478"/>
          <ac:spMkLst>
            <pc:docMk/>
            <pc:sldMk cId="287323546" sldId="1015"/>
            <ac:spMk id="4" creationId="{A2F13CB6-6EF0-8847-A1F9-7BC4005A25F3}"/>
          </ac:spMkLst>
        </pc:spChg>
        <pc:picChg chg="add del">
          <ac:chgData name="Phyllipe Lima" userId="afbdb2a7827722fd" providerId="LiveId" clId="{CF5D954C-3E3F-6347-AB6C-69CE7A9529AD}" dt="2020-09-16T12:55:30.657" v="20263" actId="478"/>
          <ac:picMkLst>
            <pc:docMk/>
            <pc:sldMk cId="287323546" sldId="1015"/>
            <ac:picMk id="2" creationId="{187DBC5C-5C99-6945-8962-82ACB34D00A1}"/>
          </ac:picMkLst>
        </pc:picChg>
        <pc:picChg chg="add del mod">
          <ac:chgData name="Phyllipe Lima" userId="afbdb2a7827722fd" providerId="LiveId" clId="{CF5D954C-3E3F-6347-AB6C-69CE7A9529AD}" dt="2020-09-16T12:22:11.120" v="19404" actId="21"/>
          <ac:picMkLst>
            <pc:docMk/>
            <pc:sldMk cId="287323546" sldId="1015"/>
            <ac:picMk id="3" creationId="{2A10F466-235F-8149-BAFF-9101E64B6ABB}"/>
          </ac:picMkLst>
        </pc:picChg>
        <pc:picChg chg="add">
          <ac:chgData name="Phyllipe Lima" userId="afbdb2a7827722fd" providerId="LiveId" clId="{CF5D954C-3E3F-6347-AB6C-69CE7A9529AD}" dt="2020-09-16T12:55:31.067" v="20264"/>
          <ac:picMkLst>
            <pc:docMk/>
            <pc:sldMk cId="287323546" sldId="1015"/>
            <ac:picMk id="3" creationId="{8C915E93-DDF5-C34E-A063-5B89E4EA2BCC}"/>
          </ac:picMkLst>
        </pc:picChg>
      </pc:sldChg>
      <pc:sldChg chg="modSp add del mod">
        <pc:chgData name="Phyllipe Lima" userId="afbdb2a7827722fd" providerId="LiveId" clId="{CF5D954C-3E3F-6347-AB6C-69CE7A9529AD}" dt="2020-09-16T12:47:56.157" v="20024" actId="2696"/>
        <pc:sldMkLst>
          <pc:docMk/>
          <pc:sldMk cId="1099464838" sldId="1016"/>
        </pc:sldMkLst>
        <pc:spChg chg="mod">
          <ac:chgData name="Phyllipe Lima" userId="afbdb2a7827722fd" providerId="LiveId" clId="{CF5D954C-3E3F-6347-AB6C-69CE7A9529AD}" dt="2020-09-14T19:25:34.960" v="9415" actId="20577"/>
          <ac:spMkLst>
            <pc:docMk/>
            <pc:sldMk cId="1099464838" sldId="1016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7T12:45:40.486" v="23219" actId="2696"/>
        <pc:sldMkLst>
          <pc:docMk/>
          <pc:sldMk cId="2501461860" sldId="1017"/>
        </pc:sldMkLst>
        <pc:spChg chg="mod">
          <ac:chgData name="Phyllipe Lima" userId="afbdb2a7827722fd" providerId="LiveId" clId="{CF5D954C-3E3F-6347-AB6C-69CE7A9529AD}" dt="2020-09-14T21:53:42.854" v="11147" actId="20577"/>
          <ac:spMkLst>
            <pc:docMk/>
            <pc:sldMk cId="2501461860" sldId="1017"/>
            <ac:spMk id="4" creationId="{A2F13CB6-6EF0-8847-A1F9-7BC4005A25F3}"/>
          </ac:spMkLst>
        </pc:spChg>
      </pc:sldChg>
      <pc:sldChg chg="add del">
        <pc:chgData name="Phyllipe Lima" userId="afbdb2a7827722fd" providerId="LiveId" clId="{CF5D954C-3E3F-6347-AB6C-69CE7A9529AD}" dt="2020-09-17T12:02:49.138" v="21675" actId="2696"/>
        <pc:sldMkLst>
          <pc:docMk/>
          <pc:sldMk cId="1285903626" sldId="1018"/>
        </pc:sldMkLst>
      </pc:sldChg>
      <pc:sldChg chg="modSp add del mod">
        <pc:chgData name="Phyllipe Lima" userId="afbdb2a7827722fd" providerId="LiveId" clId="{CF5D954C-3E3F-6347-AB6C-69CE7A9529AD}" dt="2020-09-17T12:02:52.802" v="21676" actId="2696"/>
        <pc:sldMkLst>
          <pc:docMk/>
          <pc:sldMk cId="523125992" sldId="1019"/>
        </pc:sldMkLst>
        <pc:spChg chg="mod">
          <ac:chgData name="Phyllipe Lima" userId="afbdb2a7827722fd" providerId="LiveId" clId="{CF5D954C-3E3F-6347-AB6C-69CE7A9529AD}" dt="2020-09-14T20:40:24.241" v="10038" actId="20577"/>
          <ac:spMkLst>
            <pc:docMk/>
            <pc:sldMk cId="523125992" sldId="1019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7T12:24:12.161" v="22221" actId="2696"/>
        <pc:sldMkLst>
          <pc:docMk/>
          <pc:sldMk cId="1589841463" sldId="1020"/>
        </pc:sldMkLst>
        <pc:spChg chg="mod">
          <ac:chgData name="Phyllipe Lima" userId="afbdb2a7827722fd" providerId="LiveId" clId="{CF5D954C-3E3F-6347-AB6C-69CE7A9529AD}" dt="2020-09-14T20:42:26.924" v="10376" actId="20577"/>
          <ac:spMkLst>
            <pc:docMk/>
            <pc:sldMk cId="1589841463" sldId="1020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7T12:24:21.705" v="22222" actId="2696"/>
        <pc:sldMkLst>
          <pc:docMk/>
          <pc:sldMk cId="603125431" sldId="1021"/>
        </pc:sldMkLst>
        <pc:spChg chg="mod">
          <ac:chgData name="Phyllipe Lima" userId="afbdb2a7827722fd" providerId="LiveId" clId="{CF5D954C-3E3F-6347-AB6C-69CE7A9529AD}" dt="2020-09-14T20:52:26.264" v="10711" actId="20577"/>
          <ac:spMkLst>
            <pc:docMk/>
            <pc:sldMk cId="603125431" sldId="1021"/>
            <ac:spMk id="4" creationId="{A2F13CB6-6EF0-8847-A1F9-7BC4005A25F3}"/>
          </ac:spMkLst>
        </pc:spChg>
      </pc:sldChg>
      <pc:sldChg chg="add del">
        <pc:chgData name="Phyllipe Lima" userId="afbdb2a7827722fd" providerId="LiveId" clId="{CF5D954C-3E3F-6347-AB6C-69CE7A9529AD}" dt="2020-09-14T20:43:25.043" v="10377" actId="2696"/>
        <pc:sldMkLst>
          <pc:docMk/>
          <pc:sldMk cId="2425057128" sldId="1021"/>
        </pc:sldMkLst>
      </pc:sldChg>
      <pc:sldChg chg="modSp add del mod">
        <pc:chgData name="Phyllipe Lima" userId="afbdb2a7827722fd" providerId="LiveId" clId="{CF5D954C-3E3F-6347-AB6C-69CE7A9529AD}" dt="2020-09-17T12:24:26.231" v="22223" actId="2696"/>
        <pc:sldMkLst>
          <pc:docMk/>
          <pc:sldMk cId="3786127654" sldId="1022"/>
        </pc:sldMkLst>
        <pc:spChg chg="mod">
          <ac:chgData name="Phyllipe Lima" userId="afbdb2a7827722fd" providerId="LiveId" clId="{CF5D954C-3E3F-6347-AB6C-69CE7A9529AD}" dt="2020-09-14T20:53:24.478" v="10894" actId="20577"/>
          <ac:spMkLst>
            <pc:docMk/>
            <pc:sldMk cId="3786127654" sldId="1022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7T13:26:54.045" v="23804" actId="2696"/>
        <pc:sldMkLst>
          <pc:docMk/>
          <pc:sldMk cId="1964148367" sldId="1023"/>
        </pc:sldMkLst>
        <pc:spChg chg="mod">
          <ac:chgData name="Phyllipe Lima" userId="afbdb2a7827722fd" providerId="LiveId" clId="{CF5D954C-3E3F-6347-AB6C-69CE7A9529AD}" dt="2020-09-14T22:45:23.683" v="13241" actId="20577"/>
          <ac:spMkLst>
            <pc:docMk/>
            <pc:sldMk cId="1964148367" sldId="1023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7T12:45:43.465" v="23220" actId="2696"/>
        <pc:sldMkLst>
          <pc:docMk/>
          <pc:sldMk cId="3333003233" sldId="1024"/>
        </pc:sldMkLst>
        <pc:spChg chg="mod">
          <ac:chgData name="Phyllipe Lima" userId="afbdb2a7827722fd" providerId="LiveId" clId="{CF5D954C-3E3F-6347-AB6C-69CE7A9529AD}" dt="2020-09-14T21:55:15.356" v="11412" actId="20577"/>
          <ac:spMkLst>
            <pc:docMk/>
            <pc:sldMk cId="3333003233" sldId="1024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7T13:33:05.320" v="23836" actId="2696"/>
        <pc:sldMkLst>
          <pc:docMk/>
          <pc:sldMk cId="2981860016" sldId="1025"/>
        </pc:sldMkLst>
        <pc:spChg chg="mod">
          <ac:chgData name="Phyllipe Lima" userId="afbdb2a7827722fd" providerId="LiveId" clId="{CF5D954C-3E3F-6347-AB6C-69CE7A9529AD}" dt="2020-09-14T22:02:52.380" v="11712" actId="6549"/>
          <ac:spMkLst>
            <pc:docMk/>
            <pc:sldMk cId="2981860016" sldId="1025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7T13:56:58.108" v="24492" actId="2696"/>
        <pc:sldMkLst>
          <pc:docMk/>
          <pc:sldMk cId="1572581491" sldId="1026"/>
        </pc:sldMkLst>
        <pc:spChg chg="mod">
          <ac:chgData name="Phyllipe Lima" userId="afbdb2a7827722fd" providerId="LiveId" clId="{CF5D954C-3E3F-6347-AB6C-69CE7A9529AD}" dt="2020-09-17T13:49:51.152" v="24202" actId="20577"/>
          <ac:spMkLst>
            <pc:docMk/>
            <pc:sldMk cId="1572581491" sldId="1026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7T13:27:06.892" v="23808" actId="2696"/>
        <pc:sldMkLst>
          <pc:docMk/>
          <pc:sldMk cId="3348566147" sldId="1027"/>
        </pc:sldMkLst>
        <pc:spChg chg="mod">
          <ac:chgData name="Phyllipe Lima" userId="afbdb2a7827722fd" providerId="LiveId" clId="{CF5D954C-3E3F-6347-AB6C-69CE7A9529AD}" dt="2020-09-14T22:15:20.454" v="12467" actId="20577"/>
          <ac:spMkLst>
            <pc:docMk/>
            <pc:sldMk cId="3348566147" sldId="1027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7T13:26:57.859" v="23807" actId="2696"/>
        <pc:sldMkLst>
          <pc:docMk/>
          <pc:sldMk cId="1746749250" sldId="1028"/>
        </pc:sldMkLst>
        <pc:spChg chg="mod">
          <ac:chgData name="Phyllipe Lima" userId="afbdb2a7827722fd" providerId="LiveId" clId="{CF5D954C-3E3F-6347-AB6C-69CE7A9529AD}" dt="2020-09-14T22:18:59.642" v="12493" actId="20577"/>
          <ac:spMkLst>
            <pc:docMk/>
            <pc:sldMk cId="1746749250" sldId="1028"/>
            <ac:spMk id="4" creationId="{A2F13CB6-6EF0-8847-A1F9-7BC4005A25F3}"/>
          </ac:spMkLst>
        </pc:spChg>
      </pc:sldChg>
      <pc:sldChg chg="modSp add del mod ord">
        <pc:chgData name="Phyllipe Lima" userId="afbdb2a7827722fd" providerId="LiveId" clId="{CF5D954C-3E3F-6347-AB6C-69CE7A9529AD}" dt="2020-09-17T13:26:56.531" v="23806" actId="2696"/>
        <pc:sldMkLst>
          <pc:docMk/>
          <pc:sldMk cId="3904971620" sldId="1029"/>
        </pc:sldMkLst>
        <pc:spChg chg="mod">
          <ac:chgData name="Phyllipe Lima" userId="afbdb2a7827722fd" providerId="LiveId" clId="{CF5D954C-3E3F-6347-AB6C-69CE7A9529AD}" dt="2020-09-14T22:38:08.110" v="12869" actId="20577"/>
          <ac:spMkLst>
            <pc:docMk/>
            <pc:sldMk cId="3904971620" sldId="1029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7T13:26:55.308" v="23805" actId="2696"/>
        <pc:sldMkLst>
          <pc:docMk/>
          <pc:sldMk cId="95035653" sldId="1030"/>
        </pc:sldMkLst>
        <pc:spChg chg="mod">
          <ac:chgData name="Phyllipe Lima" userId="afbdb2a7827722fd" providerId="LiveId" clId="{CF5D954C-3E3F-6347-AB6C-69CE7A9529AD}" dt="2020-09-14T22:40:11.266" v="13145" actId="20577"/>
          <ac:spMkLst>
            <pc:docMk/>
            <pc:sldMk cId="95035653" sldId="1030"/>
            <ac:spMk id="4" creationId="{A2F13CB6-6EF0-8847-A1F9-7BC4005A25F3}"/>
          </ac:spMkLst>
        </pc:spChg>
      </pc:sldChg>
      <pc:sldChg chg="add del">
        <pc:chgData name="Phyllipe Lima" userId="afbdb2a7827722fd" providerId="LiveId" clId="{CF5D954C-3E3F-6347-AB6C-69CE7A9529AD}" dt="2020-09-15T14:35:12.855" v="14581" actId="2696"/>
        <pc:sldMkLst>
          <pc:docMk/>
          <pc:sldMk cId="904314723" sldId="1031"/>
        </pc:sldMkLst>
      </pc:sldChg>
      <pc:sldChg chg="modSp add del mod">
        <pc:chgData name="Phyllipe Lima" userId="afbdb2a7827722fd" providerId="LiveId" clId="{CF5D954C-3E3F-6347-AB6C-69CE7A9529AD}" dt="2020-09-17T10:48:19.024" v="20384" actId="2696"/>
        <pc:sldMkLst>
          <pc:docMk/>
          <pc:sldMk cId="3861814444" sldId="1032"/>
        </pc:sldMkLst>
        <pc:spChg chg="mod">
          <ac:chgData name="Phyllipe Lima" userId="afbdb2a7827722fd" providerId="LiveId" clId="{CF5D954C-3E3F-6347-AB6C-69CE7A9529AD}" dt="2020-09-15T10:24:11.137" v="13279" actId="20577"/>
          <ac:spMkLst>
            <pc:docMk/>
            <pc:sldMk cId="3861814444" sldId="1032"/>
            <ac:spMk id="4" creationId="{A2F13CB6-6EF0-8847-A1F9-7BC4005A25F3}"/>
          </ac:spMkLst>
        </pc:spChg>
      </pc:sldChg>
      <pc:sldChg chg="addSp modSp add mod">
        <pc:chgData name="Phyllipe Lima" userId="afbdb2a7827722fd" providerId="LiveId" clId="{CF5D954C-3E3F-6347-AB6C-69CE7A9529AD}" dt="2020-09-16T15:12:02.988" v="20377" actId="1076"/>
        <pc:sldMkLst>
          <pc:docMk/>
          <pc:sldMk cId="498496081" sldId="1033"/>
        </pc:sldMkLst>
        <pc:spChg chg="mod">
          <ac:chgData name="Phyllipe Lima" userId="afbdb2a7827722fd" providerId="LiveId" clId="{CF5D954C-3E3F-6347-AB6C-69CE7A9529AD}" dt="2020-09-15T10:27:09.973" v="13339" actId="20577"/>
          <ac:spMkLst>
            <pc:docMk/>
            <pc:sldMk cId="498496081" sldId="1033"/>
            <ac:spMk id="4" creationId="{FD0C6185-C234-E245-A6DC-1EF7ACF8E1C0}"/>
          </ac:spMkLst>
        </pc:spChg>
        <pc:picChg chg="mod">
          <ac:chgData name="Phyllipe Lima" userId="afbdb2a7827722fd" providerId="LiveId" clId="{CF5D954C-3E3F-6347-AB6C-69CE7A9529AD}" dt="2020-09-16T15:12:02.988" v="20377" actId="1076"/>
          <ac:picMkLst>
            <pc:docMk/>
            <pc:sldMk cId="498496081" sldId="1033"/>
            <ac:picMk id="7" creationId="{86CB1AF8-1425-3E4A-83C3-3870CA71C407}"/>
          </ac:picMkLst>
        </pc:picChg>
        <pc:picChg chg="add mod">
          <ac:chgData name="Phyllipe Lima" userId="afbdb2a7827722fd" providerId="LiveId" clId="{CF5D954C-3E3F-6347-AB6C-69CE7A9529AD}" dt="2020-09-16T15:12:01.464" v="20376" actId="1076"/>
          <ac:picMkLst>
            <pc:docMk/>
            <pc:sldMk cId="498496081" sldId="1033"/>
            <ac:picMk id="14338" creationId="{D5D16425-D34B-414A-8F6B-582ECEEF95DC}"/>
          </ac:picMkLst>
        </pc:picChg>
      </pc:sldChg>
      <pc:sldChg chg="addSp delSp modSp add mod">
        <pc:chgData name="Phyllipe Lima" userId="afbdb2a7827722fd" providerId="LiveId" clId="{CF5D954C-3E3F-6347-AB6C-69CE7A9529AD}" dt="2020-09-15T14:02:46.764" v="13742" actId="1076"/>
        <pc:sldMkLst>
          <pc:docMk/>
          <pc:sldMk cId="3313314689" sldId="1034"/>
        </pc:sldMkLst>
        <pc:spChg chg="mod">
          <ac:chgData name="Phyllipe Lima" userId="afbdb2a7827722fd" providerId="LiveId" clId="{CF5D954C-3E3F-6347-AB6C-69CE7A9529AD}" dt="2020-09-15T14:00:55.083" v="13740" actId="20577"/>
          <ac:spMkLst>
            <pc:docMk/>
            <pc:sldMk cId="3313314689" sldId="1034"/>
            <ac:spMk id="4" creationId="{A2F13CB6-6EF0-8847-A1F9-7BC4005A25F3}"/>
          </ac:spMkLst>
        </pc:spChg>
        <pc:picChg chg="add del">
          <ac:chgData name="Phyllipe Lima" userId="afbdb2a7827722fd" providerId="LiveId" clId="{CF5D954C-3E3F-6347-AB6C-69CE7A9529AD}" dt="2020-09-15T14:00:25.337" v="13653" actId="478"/>
          <ac:picMkLst>
            <pc:docMk/>
            <pc:sldMk cId="3313314689" sldId="1034"/>
            <ac:picMk id="2" creationId="{E8D974AB-EC3B-5844-BE78-563095203162}"/>
          </ac:picMkLst>
        </pc:picChg>
        <pc:picChg chg="add mod">
          <ac:chgData name="Phyllipe Lima" userId="afbdb2a7827722fd" providerId="LiveId" clId="{CF5D954C-3E3F-6347-AB6C-69CE7A9529AD}" dt="2020-09-15T14:02:46.764" v="13742" actId="1076"/>
          <ac:picMkLst>
            <pc:docMk/>
            <pc:sldMk cId="3313314689" sldId="1034"/>
            <ac:picMk id="2050" creationId="{0D13FAF5-E074-DA4A-95CE-C12D6A39183A}"/>
          </ac:picMkLst>
        </pc:picChg>
      </pc:sldChg>
      <pc:sldChg chg="addSp delSp modSp add mod">
        <pc:chgData name="Phyllipe Lima" userId="afbdb2a7827722fd" providerId="LiveId" clId="{CF5D954C-3E3F-6347-AB6C-69CE7A9529AD}" dt="2020-09-15T10:35:59.176" v="13385" actId="1076"/>
        <pc:sldMkLst>
          <pc:docMk/>
          <pc:sldMk cId="4228776644" sldId="1035"/>
        </pc:sldMkLst>
        <pc:spChg chg="mod">
          <ac:chgData name="Phyllipe Lima" userId="afbdb2a7827722fd" providerId="LiveId" clId="{CF5D954C-3E3F-6347-AB6C-69CE7A9529AD}" dt="2020-09-15T10:33:46.761" v="13380" actId="20577"/>
          <ac:spMkLst>
            <pc:docMk/>
            <pc:sldMk cId="4228776644" sldId="1035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10:35:55.935" v="13383" actId="1076"/>
          <ac:picMkLst>
            <pc:docMk/>
            <pc:sldMk cId="4228776644" sldId="1035"/>
            <ac:picMk id="5" creationId="{A9D25040-14C7-A34C-AF6F-6DBF6ED7D238}"/>
          </ac:picMkLst>
        </pc:picChg>
        <pc:picChg chg="add mod">
          <ac:chgData name="Phyllipe Lima" userId="afbdb2a7827722fd" providerId="LiveId" clId="{CF5D954C-3E3F-6347-AB6C-69CE7A9529AD}" dt="2020-09-15T10:35:59.176" v="13385" actId="1076"/>
          <ac:picMkLst>
            <pc:docMk/>
            <pc:sldMk cId="4228776644" sldId="1035"/>
            <ac:picMk id="6" creationId="{64540F91-11C6-E648-9FDC-4927D456C47A}"/>
          </ac:picMkLst>
        </pc:picChg>
        <pc:picChg chg="del">
          <ac:chgData name="Phyllipe Lima" userId="afbdb2a7827722fd" providerId="LiveId" clId="{CF5D954C-3E3F-6347-AB6C-69CE7A9529AD}" dt="2020-09-15T10:31:39.953" v="13348" actId="478"/>
          <ac:picMkLst>
            <pc:docMk/>
            <pc:sldMk cId="4228776644" sldId="1035"/>
            <ac:picMk id="1026" creationId="{C487A572-4558-6F46-8245-0073E8D1198D}"/>
          </ac:picMkLst>
        </pc:picChg>
      </pc:sldChg>
      <pc:sldChg chg="addSp delSp modSp add mod">
        <pc:chgData name="Phyllipe Lima" userId="afbdb2a7827722fd" providerId="LiveId" clId="{CF5D954C-3E3F-6347-AB6C-69CE7A9529AD}" dt="2020-09-15T13:58:07.891" v="13609" actId="1076"/>
        <pc:sldMkLst>
          <pc:docMk/>
          <pc:sldMk cId="874689552" sldId="1036"/>
        </pc:sldMkLst>
        <pc:spChg chg="mod">
          <ac:chgData name="Phyllipe Lima" userId="afbdb2a7827722fd" providerId="LiveId" clId="{CF5D954C-3E3F-6347-AB6C-69CE7A9529AD}" dt="2020-09-15T10:40:38.151" v="13481" actId="20577"/>
          <ac:spMkLst>
            <pc:docMk/>
            <pc:sldMk cId="874689552" sldId="1036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13:58:07.891" v="13609" actId="1076"/>
          <ac:picMkLst>
            <pc:docMk/>
            <pc:sldMk cId="874689552" sldId="1036"/>
            <ac:picMk id="2" creationId="{F934DA55-8F62-2643-9F1D-4D7A50957F07}"/>
          </ac:picMkLst>
        </pc:picChg>
        <pc:picChg chg="del">
          <ac:chgData name="Phyllipe Lima" userId="afbdb2a7827722fd" providerId="LiveId" clId="{CF5D954C-3E3F-6347-AB6C-69CE7A9529AD}" dt="2020-09-15T10:40:41.435" v="13482" actId="478"/>
          <ac:picMkLst>
            <pc:docMk/>
            <pc:sldMk cId="874689552" sldId="1036"/>
            <ac:picMk id="5" creationId="{A9D25040-14C7-A34C-AF6F-6DBF6ED7D238}"/>
          </ac:picMkLst>
        </pc:picChg>
        <pc:picChg chg="del">
          <ac:chgData name="Phyllipe Lima" userId="afbdb2a7827722fd" providerId="LiveId" clId="{CF5D954C-3E3F-6347-AB6C-69CE7A9529AD}" dt="2020-09-15T10:40:42.320" v="13483" actId="478"/>
          <ac:picMkLst>
            <pc:docMk/>
            <pc:sldMk cId="874689552" sldId="1036"/>
            <ac:picMk id="6" creationId="{64540F91-11C6-E648-9FDC-4927D456C47A}"/>
          </ac:picMkLst>
        </pc:picChg>
        <pc:picChg chg="add mod">
          <ac:chgData name="Phyllipe Lima" userId="afbdb2a7827722fd" providerId="LiveId" clId="{CF5D954C-3E3F-6347-AB6C-69CE7A9529AD}" dt="2020-09-15T13:58:04.286" v="13607" actId="1076"/>
          <ac:picMkLst>
            <pc:docMk/>
            <pc:sldMk cId="874689552" sldId="1036"/>
            <ac:picMk id="1026" creationId="{D6142B33-91E1-634A-968D-399386BBE4B3}"/>
          </ac:picMkLst>
        </pc:picChg>
      </pc:sldChg>
      <pc:sldChg chg="addSp modSp add mod">
        <pc:chgData name="Phyllipe Lima" userId="afbdb2a7827722fd" providerId="LiveId" clId="{CF5D954C-3E3F-6347-AB6C-69CE7A9529AD}" dt="2020-09-15T21:53:21.721" v="17597" actId="1076"/>
        <pc:sldMkLst>
          <pc:docMk/>
          <pc:sldMk cId="2525998527" sldId="1037"/>
        </pc:sldMkLst>
        <pc:spChg chg="mod">
          <ac:chgData name="Phyllipe Lima" userId="afbdb2a7827722fd" providerId="LiveId" clId="{CF5D954C-3E3F-6347-AB6C-69CE7A9529AD}" dt="2020-09-15T13:58:26.142" v="13613" actId="114"/>
          <ac:spMkLst>
            <pc:docMk/>
            <pc:sldMk cId="2525998527" sldId="1037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21:53:21.721" v="17597" actId="1076"/>
          <ac:picMkLst>
            <pc:docMk/>
            <pc:sldMk cId="2525998527" sldId="1037"/>
            <ac:picMk id="1026" creationId="{7C6E3793-C660-4145-BB98-D3DCD8B283DD}"/>
          </ac:picMkLst>
        </pc:picChg>
      </pc:sldChg>
      <pc:sldChg chg="addSp modSp add mod">
        <pc:chgData name="Phyllipe Lima" userId="afbdb2a7827722fd" providerId="LiveId" clId="{CF5D954C-3E3F-6347-AB6C-69CE7A9529AD}" dt="2020-09-15T21:54:27.984" v="17612" actId="1076"/>
        <pc:sldMkLst>
          <pc:docMk/>
          <pc:sldMk cId="1749873367" sldId="1038"/>
        </pc:sldMkLst>
        <pc:spChg chg="mod">
          <ac:chgData name="Phyllipe Lima" userId="afbdb2a7827722fd" providerId="LiveId" clId="{CF5D954C-3E3F-6347-AB6C-69CE7A9529AD}" dt="2020-09-15T21:54:22.197" v="17609" actId="14"/>
          <ac:spMkLst>
            <pc:docMk/>
            <pc:sldMk cId="1749873367" sldId="1038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21:54:27.984" v="17612" actId="1076"/>
          <ac:picMkLst>
            <pc:docMk/>
            <pc:sldMk cId="1749873367" sldId="1038"/>
            <ac:picMk id="3074" creationId="{B6B70CFC-3A36-BF4D-A1EC-26427067D88E}"/>
          </ac:picMkLst>
        </pc:picChg>
      </pc:sldChg>
      <pc:sldChg chg="addSp modSp add mod">
        <pc:chgData name="Phyllipe Lima" userId="afbdb2a7827722fd" providerId="LiveId" clId="{CF5D954C-3E3F-6347-AB6C-69CE7A9529AD}" dt="2020-09-15T21:54:12.468" v="17607" actId="1076"/>
        <pc:sldMkLst>
          <pc:docMk/>
          <pc:sldMk cId="2927513182" sldId="1039"/>
        </pc:sldMkLst>
        <pc:spChg chg="mod">
          <ac:chgData name="Phyllipe Lima" userId="afbdb2a7827722fd" providerId="LiveId" clId="{CF5D954C-3E3F-6347-AB6C-69CE7A9529AD}" dt="2020-09-15T21:54:08.104" v="17604" actId="14"/>
          <ac:spMkLst>
            <pc:docMk/>
            <pc:sldMk cId="2927513182" sldId="1039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21:54:12.468" v="17607" actId="1076"/>
          <ac:picMkLst>
            <pc:docMk/>
            <pc:sldMk cId="2927513182" sldId="1039"/>
            <ac:picMk id="2050" creationId="{65BB2DCD-21B8-E74F-AA54-27984277C141}"/>
          </ac:picMkLst>
        </pc:picChg>
      </pc:sldChg>
      <pc:sldChg chg="addSp modSp add mod">
        <pc:chgData name="Phyllipe Lima" userId="afbdb2a7827722fd" providerId="LiveId" clId="{CF5D954C-3E3F-6347-AB6C-69CE7A9529AD}" dt="2020-09-16T15:13:30.585" v="20379" actId="14"/>
        <pc:sldMkLst>
          <pc:docMk/>
          <pc:sldMk cId="3658072996" sldId="1040"/>
        </pc:sldMkLst>
        <pc:spChg chg="mod">
          <ac:chgData name="Phyllipe Lima" userId="afbdb2a7827722fd" providerId="LiveId" clId="{CF5D954C-3E3F-6347-AB6C-69CE7A9529AD}" dt="2020-09-16T15:13:30.585" v="20379" actId="14"/>
          <ac:spMkLst>
            <pc:docMk/>
            <pc:sldMk cId="3658072996" sldId="1040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14:13:49.527" v="13932"/>
          <ac:picMkLst>
            <pc:docMk/>
            <pc:sldMk cId="3658072996" sldId="1040"/>
            <ac:picMk id="3" creationId="{F9B9ED0C-0AA2-9D4A-BE9E-0ED65CF367B8}"/>
          </ac:picMkLst>
        </pc:picChg>
        <pc:picChg chg="add mod">
          <ac:chgData name="Phyllipe Lima" userId="afbdb2a7827722fd" providerId="LiveId" clId="{CF5D954C-3E3F-6347-AB6C-69CE7A9529AD}" dt="2020-09-15T14:13:49.527" v="13932"/>
          <ac:picMkLst>
            <pc:docMk/>
            <pc:sldMk cId="3658072996" sldId="1040"/>
            <ac:picMk id="5" creationId="{E106E5B0-0342-4A4F-AAB8-ED2473D3D34A}"/>
          </ac:picMkLst>
        </pc:picChg>
      </pc:sldChg>
      <pc:sldChg chg="add del">
        <pc:chgData name="Phyllipe Lima" userId="afbdb2a7827722fd" providerId="LiveId" clId="{CF5D954C-3E3F-6347-AB6C-69CE7A9529AD}" dt="2020-09-15T14:35:16.756" v="14582" actId="2696"/>
        <pc:sldMkLst>
          <pc:docMk/>
          <pc:sldMk cId="1239022612" sldId="1041"/>
        </pc:sldMkLst>
      </pc:sldChg>
      <pc:sldChg chg="addSp delSp modSp add mod">
        <pc:chgData name="Phyllipe Lima" userId="afbdb2a7827722fd" providerId="LiveId" clId="{CF5D954C-3E3F-6347-AB6C-69CE7A9529AD}" dt="2020-09-15T21:55:52.742" v="17618" actId="1076"/>
        <pc:sldMkLst>
          <pc:docMk/>
          <pc:sldMk cId="2835006792" sldId="1042"/>
        </pc:sldMkLst>
        <pc:spChg chg="mod">
          <ac:chgData name="Phyllipe Lima" userId="afbdb2a7827722fd" providerId="LiveId" clId="{CF5D954C-3E3F-6347-AB6C-69CE7A9529AD}" dt="2020-09-15T21:54:59.038" v="17615" actId="14"/>
          <ac:spMkLst>
            <pc:docMk/>
            <pc:sldMk cId="2835006792" sldId="1042"/>
            <ac:spMk id="4" creationId="{A2F13CB6-6EF0-8847-A1F9-7BC4005A25F3}"/>
          </ac:spMkLst>
        </pc:spChg>
        <pc:picChg chg="del">
          <ac:chgData name="Phyllipe Lima" userId="afbdb2a7827722fd" providerId="LiveId" clId="{CF5D954C-3E3F-6347-AB6C-69CE7A9529AD}" dt="2020-09-15T14:14:10.680" v="13936" actId="478"/>
          <ac:picMkLst>
            <pc:docMk/>
            <pc:sldMk cId="2835006792" sldId="1042"/>
            <ac:picMk id="3" creationId="{F9B9ED0C-0AA2-9D4A-BE9E-0ED65CF367B8}"/>
          </ac:picMkLst>
        </pc:picChg>
        <pc:picChg chg="del">
          <ac:chgData name="Phyllipe Lima" userId="afbdb2a7827722fd" providerId="LiveId" clId="{CF5D954C-3E3F-6347-AB6C-69CE7A9529AD}" dt="2020-09-15T14:14:09.965" v="13935" actId="478"/>
          <ac:picMkLst>
            <pc:docMk/>
            <pc:sldMk cId="2835006792" sldId="1042"/>
            <ac:picMk id="5" creationId="{E106E5B0-0342-4A4F-AAB8-ED2473D3D34A}"/>
          </ac:picMkLst>
        </pc:picChg>
        <pc:picChg chg="add mod">
          <ac:chgData name="Phyllipe Lima" userId="afbdb2a7827722fd" providerId="LiveId" clId="{CF5D954C-3E3F-6347-AB6C-69CE7A9529AD}" dt="2020-09-15T21:55:52.742" v="17618" actId="1076"/>
          <ac:picMkLst>
            <pc:docMk/>
            <pc:sldMk cId="2835006792" sldId="1042"/>
            <ac:picMk id="3074" creationId="{0D570EA6-A486-904D-9837-074F4B417D1E}"/>
          </ac:picMkLst>
        </pc:picChg>
      </pc:sldChg>
      <pc:sldChg chg="addSp modSp add mod modNotesTx">
        <pc:chgData name="Phyllipe Lima" userId="afbdb2a7827722fd" providerId="LiveId" clId="{CF5D954C-3E3F-6347-AB6C-69CE7A9529AD}" dt="2020-09-15T21:58:21.464" v="17679" actId="1582"/>
        <pc:sldMkLst>
          <pc:docMk/>
          <pc:sldMk cId="608140239" sldId="1043"/>
        </pc:sldMkLst>
        <pc:spChg chg="add mod">
          <ac:chgData name="Phyllipe Lima" userId="afbdb2a7827722fd" providerId="LiveId" clId="{CF5D954C-3E3F-6347-AB6C-69CE7A9529AD}" dt="2020-09-15T21:57:11.419" v="17660" actId="1076"/>
          <ac:spMkLst>
            <pc:docMk/>
            <pc:sldMk cId="608140239" sldId="1043"/>
            <ac:spMk id="2" creationId="{A901A7CC-F424-134B-B1FA-77DB229D37BA}"/>
          </ac:spMkLst>
        </pc:spChg>
        <pc:spChg chg="mod">
          <ac:chgData name="Phyllipe Lima" userId="afbdb2a7827722fd" providerId="LiveId" clId="{CF5D954C-3E3F-6347-AB6C-69CE7A9529AD}" dt="2020-09-15T21:57:08.826" v="17659" actId="20577"/>
          <ac:spMkLst>
            <pc:docMk/>
            <pc:sldMk cId="608140239" sldId="1043"/>
            <ac:spMk id="4" creationId="{A2F13CB6-6EF0-8847-A1F9-7BC4005A25F3}"/>
          </ac:spMkLst>
        </pc:spChg>
        <pc:spChg chg="add mod">
          <ac:chgData name="Phyllipe Lima" userId="afbdb2a7827722fd" providerId="LiveId" clId="{CF5D954C-3E3F-6347-AB6C-69CE7A9529AD}" dt="2020-09-15T21:58:01.947" v="17676" actId="1076"/>
          <ac:spMkLst>
            <pc:docMk/>
            <pc:sldMk cId="608140239" sldId="1043"/>
            <ac:spMk id="5" creationId="{B93BCBE1-6E77-D141-8079-786E22D4411B}"/>
          </ac:spMkLst>
        </pc:spChg>
        <pc:spChg chg="add mod">
          <ac:chgData name="Phyllipe Lima" userId="afbdb2a7827722fd" providerId="LiveId" clId="{CF5D954C-3E3F-6347-AB6C-69CE7A9529AD}" dt="2020-09-15T21:57:17.944" v="17663" actId="1076"/>
          <ac:spMkLst>
            <pc:docMk/>
            <pc:sldMk cId="608140239" sldId="1043"/>
            <ac:spMk id="6" creationId="{EA76EA71-EC4E-E44E-ADAA-B4C73FB74C12}"/>
          </ac:spMkLst>
        </pc:spChg>
        <pc:spChg chg="add mod">
          <ac:chgData name="Phyllipe Lima" userId="afbdb2a7827722fd" providerId="LiveId" clId="{CF5D954C-3E3F-6347-AB6C-69CE7A9529AD}" dt="2020-09-15T21:57:41.495" v="17671" actId="6549"/>
          <ac:spMkLst>
            <pc:docMk/>
            <pc:sldMk cId="608140239" sldId="1043"/>
            <ac:spMk id="7" creationId="{85B89003-41AF-F641-9FF2-A9E2A4A9D513}"/>
          </ac:spMkLst>
        </pc:spChg>
        <pc:cxnChg chg="add mod">
          <ac:chgData name="Phyllipe Lima" userId="afbdb2a7827722fd" providerId="LiveId" clId="{CF5D954C-3E3F-6347-AB6C-69CE7A9529AD}" dt="2020-09-15T21:58:21.464" v="17679" actId="1582"/>
          <ac:cxnSpMkLst>
            <pc:docMk/>
            <pc:sldMk cId="608140239" sldId="1043"/>
            <ac:cxnSpMk id="8" creationId="{6BE39400-5F27-F54A-849B-9F0DF93C27B6}"/>
          </ac:cxnSpMkLst>
        </pc:cxnChg>
        <pc:cxnChg chg="add mod">
          <ac:chgData name="Phyllipe Lima" userId="afbdb2a7827722fd" providerId="LiveId" clId="{CF5D954C-3E3F-6347-AB6C-69CE7A9529AD}" dt="2020-09-15T21:58:21.464" v="17679" actId="1582"/>
          <ac:cxnSpMkLst>
            <pc:docMk/>
            <pc:sldMk cId="608140239" sldId="1043"/>
            <ac:cxnSpMk id="9" creationId="{AE7491A5-DB1D-8B46-893A-0170604691AB}"/>
          </ac:cxnSpMkLst>
        </pc:cxnChg>
      </pc:sldChg>
      <pc:sldChg chg="delSp add del mod">
        <pc:chgData name="Phyllipe Lima" userId="afbdb2a7827722fd" providerId="LiveId" clId="{CF5D954C-3E3F-6347-AB6C-69CE7A9529AD}" dt="2020-09-15T22:15:21.513" v="17848" actId="2696"/>
        <pc:sldMkLst>
          <pc:docMk/>
          <pc:sldMk cId="1819558211" sldId="1044"/>
        </pc:sldMkLst>
        <pc:spChg chg="del">
          <ac:chgData name="Phyllipe Lima" userId="afbdb2a7827722fd" providerId="LiveId" clId="{CF5D954C-3E3F-6347-AB6C-69CE7A9529AD}" dt="2020-09-15T18:56:57.711" v="14741" actId="478"/>
          <ac:spMkLst>
            <pc:docMk/>
            <pc:sldMk cId="1819558211" sldId="1044"/>
            <ac:spMk id="2" creationId="{569BBE85-AC71-7344-98A4-CFD3A1F808A5}"/>
          </ac:spMkLst>
        </pc:spChg>
        <pc:spChg chg="del">
          <ac:chgData name="Phyllipe Lima" userId="afbdb2a7827722fd" providerId="LiveId" clId="{CF5D954C-3E3F-6347-AB6C-69CE7A9529AD}" dt="2020-09-15T18:56:56.367" v="14740" actId="478"/>
          <ac:spMkLst>
            <pc:docMk/>
            <pc:sldMk cId="1819558211" sldId="1044"/>
            <ac:spMk id="3" creationId="{26BF9726-2F82-E14C-ACBE-F1A22C1F8FB7}"/>
          </ac:spMkLst>
        </pc:spChg>
      </pc:sldChg>
      <pc:sldChg chg="addSp delSp modSp add mod">
        <pc:chgData name="Phyllipe Lima" userId="afbdb2a7827722fd" providerId="LiveId" clId="{CF5D954C-3E3F-6347-AB6C-69CE7A9529AD}" dt="2020-09-15T22:02:13.506" v="17691" actId="1076"/>
        <pc:sldMkLst>
          <pc:docMk/>
          <pc:sldMk cId="1796251578" sldId="1045"/>
        </pc:sldMkLst>
        <pc:spChg chg="mod">
          <ac:chgData name="Phyllipe Lima" userId="afbdb2a7827722fd" providerId="LiveId" clId="{CF5D954C-3E3F-6347-AB6C-69CE7A9529AD}" dt="2020-09-15T22:00:45.822" v="17687" actId="1076"/>
          <ac:spMkLst>
            <pc:docMk/>
            <pc:sldMk cId="1796251578" sldId="1045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22:02:13.506" v="17691" actId="1076"/>
          <ac:picMkLst>
            <pc:docMk/>
            <pc:sldMk cId="1796251578" sldId="1045"/>
            <ac:picMk id="2" creationId="{31C4B500-EB84-1042-B88B-E0CA91BEF02B}"/>
          </ac:picMkLst>
        </pc:picChg>
        <pc:picChg chg="add del mod">
          <ac:chgData name="Phyllipe Lima" userId="afbdb2a7827722fd" providerId="LiveId" clId="{CF5D954C-3E3F-6347-AB6C-69CE7A9529AD}" dt="2020-09-15T14:29:43.394" v="14574" actId="478"/>
          <ac:picMkLst>
            <pc:docMk/>
            <pc:sldMk cId="1796251578" sldId="1045"/>
            <ac:picMk id="2" creationId="{7505321E-DB8B-EC44-807B-4D3CFCFC13F5}"/>
          </ac:picMkLst>
        </pc:picChg>
        <pc:picChg chg="add mod">
          <ac:chgData name="Phyllipe Lima" userId="afbdb2a7827722fd" providerId="LiveId" clId="{CF5D954C-3E3F-6347-AB6C-69CE7A9529AD}" dt="2020-09-15T22:00:42.603" v="17686" actId="1076"/>
          <ac:picMkLst>
            <pc:docMk/>
            <pc:sldMk cId="1796251578" sldId="1045"/>
            <ac:picMk id="3" creationId="{A5137F4D-3225-0C45-A176-9F8EC87E350E}"/>
          </ac:picMkLst>
        </pc:picChg>
      </pc:sldChg>
      <pc:sldChg chg="modSp add mod ord">
        <pc:chgData name="Phyllipe Lima" userId="afbdb2a7827722fd" providerId="LiveId" clId="{CF5D954C-3E3F-6347-AB6C-69CE7A9529AD}" dt="2020-09-15T21:58:34.563" v="17682" actId="14"/>
        <pc:sldMkLst>
          <pc:docMk/>
          <pc:sldMk cId="1727788742" sldId="1046"/>
        </pc:sldMkLst>
        <pc:spChg chg="mod">
          <ac:chgData name="Phyllipe Lima" userId="afbdb2a7827722fd" providerId="LiveId" clId="{CF5D954C-3E3F-6347-AB6C-69CE7A9529AD}" dt="2020-09-15T21:58:34.563" v="17682" actId="14"/>
          <ac:spMkLst>
            <pc:docMk/>
            <pc:sldMk cId="1727788742" sldId="1046"/>
            <ac:spMk id="4" creationId="{A2F13CB6-6EF0-8847-A1F9-7BC4005A25F3}"/>
          </ac:spMkLst>
        </pc:spChg>
      </pc:sldChg>
      <pc:sldChg chg="addSp delSp modSp add mod">
        <pc:chgData name="Phyllipe Lima" userId="afbdb2a7827722fd" providerId="LiveId" clId="{CF5D954C-3E3F-6347-AB6C-69CE7A9529AD}" dt="2020-09-15T22:03:31.319" v="17698" actId="1076"/>
        <pc:sldMkLst>
          <pc:docMk/>
          <pc:sldMk cId="1672283653" sldId="1047"/>
        </pc:sldMkLst>
        <pc:spChg chg="mod">
          <ac:chgData name="Phyllipe Lima" userId="afbdb2a7827722fd" providerId="LiveId" clId="{CF5D954C-3E3F-6347-AB6C-69CE7A9529AD}" dt="2020-09-15T22:02:24.781" v="17696" actId="14"/>
          <ac:spMkLst>
            <pc:docMk/>
            <pc:sldMk cId="1672283653" sldId="1047"/>
            <ac:spMk id="4" creationId="{A2F13CB6-6EF0-8847-A1F9-7BC4005A25F3}"/>
          </ac:spMkLst>
        </pc:spChg>
        <pc:picChg chg="add del mod">
          <ac:chgData name="Phyllipe Lima" userId="afbdb2a7827722fd" providerId="LiveId" clId="{CF5D954C-3E3F-6347-AB6C-69CE7A9529AD}" dt="2020-09-15T14:36:33.620" v="14586" actId="478"/>
          <ac:picMkLst>
            <pc:docMk/>
            <pc:sldMk cId="1672283653" sldId="1047"/>
            <ac:picMk id="2" creationId="{2C804322-F5E9-5B45-B26F-0C37F9B8E41B}"/>
          </ac:picMkLst>
        </pc:picChg>
        <pc:picChg chg="del">
          <ac:chgData name="Phyllipe Lima" userId="afbdb2a7827722fd" providerId="LiveId" clId="{CF5D954C-3E3F-6347-AB6C-69CE7A9529AD}" dt="2020-09-15T14:35:02.830" v="14578" actId="478"/>
          <ac:picMkLst>
            <pc:docMk/>
            <pc:sldMk cId="1672283653" sldId="1047"/>
            <ac:picMk id="3" creationId="{A5137F4D-3225-0C45-A176-9F8EC87E350E}"/>
          </ac:picMkLst>
        </pc:picChg>
        <pc:picChg chg="add mod">
          <ac:chgData name="Phyllipe Lima" userId="afbdb2a7827722fd" providerId="LiveId" clId="{CF5D954C-3E3F-6347-AB6C-69CE7A9529AD}" dt="2020-09-15T14:36:35.889" v="14588" actId="1076"/>
          <ac:picMkLst>
            <pc:docMk/>
            <pc:sldMk cId="1672283653" sldId="1047"/>
            <ac:picMk id="5" creationId="{BE6A867A-80BC-DD49-8319-A891720DF748}"/>
          </ac:picMkLst>
        </pc:picChg>
        <pc:picChg chg="add mod">
          <ac:chgData name="Phyllipe Lima" userId="afbdb2a7827722fd" providerId="LiveId" clId="{CF5D954C-3E3F-6347-AB6C-69CE7A9529AD}" dt="2020-09-15T22:03:31.319" v="17698" actId="1076"/>
          <ac:picMkLst>
            <pc:docMk/>
            <pc:sldMk cId="1672283653" sldId="1047"/>
            <ac:picMk id="4098" creationId="{7604BDCD-5E76-E640-B890-E5F95C1F0057}"/>
          </ac:picMkLst>
        </pc:picChg>
      </pc:sldChg>
      <pc:sldChg chg="modSp add del mod">
        <pc:chgData name="Phyllipe Lima" userId="afbdb2a7827722fd" providerId="LiveId" clId="{CF5D954C-3E3F-6347-AB6C-69CE7A9529AD}" dt="2020-09-15T18:54:50.437" v="14611" actId="2696"/>
        <pc:sldMkLst>
          <pc:docMk/>
          <pc:sldMk cId="1124496889" sldId="1048"/>
        </pc:sldMkLst>
        <pc:spChg chg="mod">
          <ac:chgData name="Phyllipe Lima" userId="afbdb2a7827722fd" providerId="LiveId" clId="{CF5D954C-3E3F-6347-AB6C-69CE7A9529AD}" dt="2020-09-15T18:54:40.078" v="14610" actId="20577"/>
          <ac:spMkLst>
            <pc:docMk/>
            <pc:sldMk cId="1124496889" sldId="1048"/>
            <ac:spMk id="4" creationId="{A2F13CB6-6EF0-8847-A1F9-7BC4005A25F3}"/>
          </ac:spMkLst>
        </pc:spChg>
      </pc:sldChg>
      <pc:sldChg chg="addSp delSp modSp add mod">
        <pc:chgData name="Phyllipe Lima" userId="afbdb2a7827722fd" providerId="LiveId" clId="{CF5D954C-3E3F-6347-AB6C-69CE7A9529AD}" dt="2020-09-15T22:04:22.072" v="17709" actId="14100"/>
        <pc:sldMkLst>
          <pc:docMk/>
          <pc:sldMk cId="3142441254" sldId="1049"/>
        </pc:sldMkLst>
        <pc:spChg chg="mod">
          <ac:chgData name="Phyllipe Lima" userId="afbdb2a7827722fd" providerId="LiveId" clId="{CF5D954C-3E3F-6347-AB6C-69CE7A9529AD}" dt="2020-09-15T22:03:52.850" v="17701" actId="14"/>
          <ac:spMkLst>
            <pc:docMk/>
            <pc:sldMk cId="3142441254" sldId="1049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22:04:12.720" v="17706" actId="167"/>
          <ac:picMkLst>
            <pc:docMk/>
            <pc:sldMk cId="3142441254" sldId="1049"/>
            <ac:picMk id="2" creationId="{F900BE88-FC5C-F347-8FC4-7D8D0D37273F}"/>
          </ac:picMkLst>
        </pc:picChg>
        <pc:picChg chg="del">
          <ac:chgData name="Phyllipe Lima" userId="afbdb2a7827722fd" providerId="LiveId" clId="{CF5D954C-3E3F-6347-AB6C-69CE7A9529AD}" dt="2020-09-15T14:38:46.084" v="14591" actId="478"/>
          <ac:picMkLst>
            <pc:docMk/>
            <pc:sldMk cId="3142441254" sldId="1049"/>
            <ac:picMk id="5" creationId="{BE6A867A-80BC-DD49-8319-A891720DF748}"/>
          </ac:picMkLst>
        </pc:picChg>
        <pc:picChg chg="add mod">
          <ac:chgData name="Phyllipe Lima" userId="afbdb2a7827722fd" providerId="LiveId" clId="{CF5D954C-3E3F-6347-AB6C-69CE7A9529AD}" dt="2020-09-15T22:04:22.072" v="17709" actId="14100"/>
          <ac:picMkLst>
            <pc:docMk/>
            <pc:sldMk cId="3142441254" sldId="1049"/>
            <ac:picMk id="5" creationId="{EC1F3826-95AE-FC43-A799-792098D35B15}"/>
          </ac:picMkLst>
        </pc:picChg>
      </pc:sldChg>
      <pc:sldChg chg="addSp modSp add mod modAnim">
        <pc:chgData name="Phyllipe Lima" userId="afbdb2a7827722fd" providerId="LiveId" clId="{CF5D954C-3E3F-6347-AB6C-69CE7A9529AD}" dt="2020-09-16T15:17:41.029" v="20381"/>
        <pc:sldMkLst>
          <pc:docMk/>
          <pc:sldMk cId="3220121442" sldId="1050"/>
        </pc:sldMkLst>
        <pc:spChg chg="mod">
          <ac:chgData name="Phyllipe Lima" userId="afbdb2a7827722fd" providerId="LiveId" clId="{CF5D954C-3E3F-6347-AB6C-69CE7A9529AD}" dt="2020-09-15T22:09:00.663" v="17712" actId="20577"/>
          <ac:spMkLst>
            <pc:docMk/>
            <pc:sldMk cId="3220121442" sldId="1050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22:10:59.846" v="17724" actId="1076"/>
          <ac:picMkLst>
            <pc:docMk/>
            <pc:sldMk cId="3220121442" sldId="1050"/>
            <ac:picMk id="3" creationId="{D2AE00EB-25AD-6B4F-8C65-05E24A0FA302}"/>
          </ac:picMkLst>
        </pc:picChg>
        <pc:picChg chg="add mod">
          <ac:chgData name="Phyllipe Lima" userId="afbdb2a7827722fd" providerId="LiveId" clId="{CF5D954C-3E3F-6347-AB6C-69CE7A9529AD}" dt="2020-09-15T22:11:01.137" v="17725" actId="1076"/>
          <ac:picMkLst>
            <pc:docMk/>
            <pc:sldMk cId="3220121442" sldId="1050"/>
            <ac:picMk id="5" creationId="{B7B0049E-EFF7-0648-AA72-0873663E5EAF}"/>
          </ac:picMkLst>
        </pc:picChg>
      </pc:sldChg>
      <pc:sldChg chg="addSp modSp add mod ord">
        <pc:chgData name="Phyllipe Lima" userId="afbdb2a7827722fd" providerId="LiveId" clId="{CF5D954C-3E3F-6347-AB6C-69CE7A9529AD}" dt="2020-09-15T19:03:22.610" v="15111" actId="1076"/>
        <pc:sldMkLst>
          <pc:docMk/>
          <pc:sldMk cId="1799579307" sldId="1051"/>
        </pc:sldMkLst>
        <pc:spChg chg="mod">
          <ac:chgData name="Phyllipe Lima" userId="afbdb2a7827722fd" providerId="LiveId" clId="{CF5D954C-3E3F-6347-AB6C-69CE7A9529AD}" dt="2020-09-15T19:02:47.675" v="15108" actId="20577"/>
          <ac:spMkLst>
            <pc:docMk/>
            <pc:sldMk cId="1799579307" sldId="1051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19:03:22.610" v="15111" actId="1076"/>
          <ac:picMkLst>
            <pc:docMk/>
            <pc:sldMk cId="1799579307" sldId="1051"/>
            <ac:picMk id="1026" creationId="{2553AC62-D3D4-A445-8971-79B06BBDEEFF}"/>
          </ac:picMkLst>
        </pc:picChg>
      </pc:sldChg>
      <pc:sldChg chg="addSp modSp add mod">
        <pc:chgData name="Phyllipe Lima" userId="afbdb2a7827722fd" providerId="LiveId" clId="{CF5D954C-3E3F-6347-AB6C-69CE7A9529AD}" dt="2020-09-15T22:16:28.203" v="17861" actId="1076"/>
        <pc:sldMkLst>
          <pc:docMk/>
          <pc:sldMk cId="3023540801" sldId="1052"/>
        </pc:sldMkLst>
        <pc:spChg chg="mod">
          <ac:chgData name="Phyllipe Lima" userId="afbdb2a7827722fd" providerId="LiveId" clId="{CF5D954C-3E3F-6347-AB6C-69CE7A9529AD}" dt="2020-09-15T19:11:36.196" v="15881" actId="20577"/>
          <ac:spMkLst>
            <pc:docMk/>
            <pc:sldMk cId="3023540801" sldId="1052"/>
            <ac:spMk id="4" creationId="{A2F13CB6-6EF0-8847-A1F9-7BC4005A25F3}"/>
          </ac:spMkLst>
        </pc:spChg>
        <pc:picChg chg="mod">
          <ac:chgData name="Phyllipe Lima" userId="afbdb2a7827722fd" providerId="LiveId" clId="{CF5D954C-3E3F-6347-AB6C-69CE7A9529AD}" dt="2020-09-15T22:15:51.226" v="17850" actId="1076"/>
          <ac:picMkLst>
            <pc:docMk/>
            <pc:sldMk cId="3023540801" sldId="1052"/>
            <ac:picMk id="1026" creationId="{2553AC62-D3D4-A445-8971-79B06BBDEEFF}"/>
          </ac:picMkLst>
        </pc:picChg>
        <pc:picChg chg="add mod">
          <ac:chgData name="Phyllipe Lima" userId="afbdb2a7827722fd" providerId="LiveId" clId="{CF5D954C-3E3F-6347-AB6C-69CE7A9529AD}" dt="2020-09-15T22:16:28.203" v="17861" actId="1076"/>
          <ac:picMkLst>
            <pc:docMk/>
            <pc:sldMk cId="3023540801" sldId="1052"/>
            <ac:picMk id="6146" creationId="{5E32B921-7FDF-9847-99D4-3DC5B0B19ADF}"/>
          </ac:picMkLst>
        </pc:picChg>
      </pc:sldChg>
      <pc:sldChg chg="addSp delSp modSp add mod">
        <pc:chgData name="Phyllipe Lima" userId="afbdb2a7827722fd" providerId="LiveId" clId="{CF5D954C-3E3F-6347-AB6C-69CE7A9529AD}" dt="2020-09-15T19:11:48.119" v="15884" actId="14100"/>
        <pc:sldMkLst>
          <pc:docMk/>
          <pc:sldMk cId="2617998226" sldId="1053"/>
        </pc:sldMkLst>
        <pc:spChg chg="mod">
          <ac:chgData name="Phyllipe Lima" userId="afbdb2a7827722fd" providerId="LiveId" clId="{CF5D954C-3E3F-6347-AB6C-69CE7A9529AD}" dt="2020-09-15T19:11:45.408" v="15883" actId="20577"/>
          <ac:spMkLst>
            <pc:docMk/>
            <pc:sldMk cId="2617998226" sldId="1053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19:11:48.119" v="15884" actId="14100"/>
          <ac:picMkLst>
            <pc:docMk/>
            <pc:sldMk cId="2617998226" sldId="1053"/>
            <ac:picMk id="2" creationId="{DD42EB38-BEC9-F543-849E-7C64729727CC}"/>
          </ac:picMkLst>
        </pc:picChg>
        <pc:picChg chg="del">
          <ac:chgData name="Phyllipe Lima" userId="afbdb2a7827722fd" providerId="LiveId" clId="{CF5D954C-3E3F-6347-AB6C-69CE7A9529AD}" dt="2020-09-15T19:05:09.617" v="15293" actId="478"/>
          <ac:picMkLst>
            <pc:docMk/>
            <pc:sldMk cId="2617998226" sldId="1053"/>
            <ac:picMk id="1026" creationId="{2553AC62-D3D4-A445-8971-79B06BBDEEFF}"/>
          </ac:picMkLst>
        </pc:picChg>
      </pc:sldChg>
      <pc:sldChg chg="addSp delSp modSp add mod">
        <pc:chgData name="Phyllipe Lima" userId="afbdb2a7827722fd" providerId="LiveId" clId="{CF5D954C-3E3F-6347-AB6C-69CE7A9529AD}" dt="2020-09-15T19:11:31.244" v="15880" actId="1076"/>
        <pc:sldMkLst>
          <pc:docMk/>
          <pc:sldMk cId="3105979541" sldId="1054"/>
        </pc:sldMkLst>
        <pc:spChg chg="mod">
          <ac:chgData name="Phyllipe Lima" userId="afbdb2a7827722fd" providerId="LiveId" clId="{CF5D954C-3E3F-6347-AB6C-69CE7A9529AD}" dt="2020-09-15T19:11:28.177" v="15877" actId="20577"/>
          <ac:spMkLst>
            <pc:docMk/>
            <pc:sldMk cId="3105979541" sldId="1054"/>
            <ac:spMk id="4" creationId="{A2F13CB6-6EF0-8847-A1F9-7BC4005A25F3}"/>
          </ac:spMkLst>
        </pc:spChg>
        <pc:picChg chg="del">
          <ac:chgData name="Phyllipe Lima" userId="afbdb2a7827722fd" providerId="LiveId" clId="{CF5D954C-3E3F-6347-AB6C-69CE7A9529AD}" dt="2020-09-15T19:07:05.606" v="15372" actId="478"/>
          <ac:picMkLst>
            <pc:docMk/>
            <pc:sldMk cId="3105979541" sldId="1054"/>
            <ac:picMk id="2" creationId="{DD42EB38-BEC9-F543-849E-7C64729727CC}"/>
          </ac:picMkLst>
        </pc:picChg>
        <pc:picChg chg="add mod">
          <ac:chgData name="Phyllipe Lima" userId="afbdb2a7827722fd" providerId="LiveId" clId="{CF5D954C-3E3F-6347-AB6C-69CE7A9529AD}" dt="2020-09-15T19:11:31.244" v="15880" actId="1076"/>
          <ac:picMkLst>
            <pc:docMk/>
            <pc:sldMk cId="3105979541" sldId="1054"/>
            <ac:picMk id="3" creationId="{6E3CBF29-0123-CE4D-A483-CC72F506A5C7}"/>
          </ac:picMkLst>
        </pc:picChg>
        <pc:picChg chg="add del mod">
          <ac:chgData name="Phyllipe Lima" userId="afbdb2a7827722fd" providerId="LiveId" clId="{CF5D954C-3E3F-6347-AB6C-69CE7A9529AD}" dt="2020-09-15T19:07:45.115" v="15377" actId="478"/>
          <ac:picMkLst>
            <pc:docMk/>
            <pc:sldMk cId="3105979541" sldId="1054"/>
            <ac:picMk id="3074" creationId="{93EC85D6-5A23-474A-80C5-BCEADC2CA56B}"/>
          </ac:picMkLst>
        </pc:picChg>
      </pc:sldChg>
      <pc:sldChg chg="delSp modSp add mod">
        <pc:chgData name="Phyllipe Lima" userId="afbdb2a7827722fd" providerId="LiveId" clId="{CF5D954C-3E3F-6347-AB6C-69CE7A9529AD}" dt="2020-09-16T15:19:58.694" v="20382" actId="20577"/>
        <pc:sldMkLst>
          <pc:docMk/>
          <pc:sldMk cId="1703984218" sldId="1055"/>
        </pc:sldMkLst>
        <pc:spChg chg="mod">
          <ac:chgData name="Phyllipe Lima" userId="afbdb2a7827722fd" providerId="LiveId" clId="{CF5D954C-3E3F-6347-AB6C-69CE7A9529AD}" dt="2020-09-16T15:19:58.694" v="20382" actId="20577"/>
          <ac:spMkLst>
            <pc:docMk/>
            <pc:sldMk cId="1703984218" sldId="1055"/>
            <ac:spMk id="4" creationId="{A2F13CB6-6EF0-8847-A1F9-7BC4005A25F3}"/>
          </ac:spMkLst>
        </pc:spChg>
        <pc:picChg chg="del">
          <ac:chgData name="Phyllipe Lima" userId="afbdb2a7827722fd" providerId="LiveId" clId="{CF5D954C-3E3F-6347-AB6C-69CE7A9529AD}" dt="2020-09-15T19:08:21.251" v="15410" actId="478"/>
          <ac:picMkLst>
            <pc:docMk/>
            <pc:sldMk cId="1703984218" sldId="1055"/>
            <ac:picMk id="3" creationId="{6E3CBF29-0123-CE4D-A483-CC72F506A5C7}"/>
          </ac:picMkLst>
        </pc:picChg>
      </pc:sldChg>
      <pc:sldChg chg="add del">
        <pc:chgData name="Phyllipe Lima" userId="afbdb2a7827722fd" providerId="LiveId" clId="{CF5D954C-3E3F-6347-AB6C-69CE7A9529AD}" dt="2020-09-15T19:13:05.506" v="15915" actId="2696"/>
        <pc:sldMkLst>
          <pc:docMk/>
          <pc:sldMk cId="3991353388" sldId="1056"/>
        </pc:sldMkLst>
      </pc:sldChg>
      <pc:sldChg chg="modSp add mod">
        <pc:chgData name="Phyllipe Lima" userId="afbdb2a7827722fd" providerId="LiveId" clId="{CF5D954C-3E3F-6347-AB6C-69CE7A9529AD}" dt="2020-09-15T19:16:18.597" v="15986" actId="20577"/>
        <pc:sldMkLst>
          <pc:docMk/>
          <pc:sldMk cId="415248369" sldId="1057"/>
        </pc:sldMkLst>
        <pc:spChg chg="mod">
          <ac:chgData name="Phyllipe Lima" userId="afbdb2a7827722fd" providerId="LiveId" clId="{CF5D954C-3E3F-6347-AB6C-69CE7A9529AD}" dt="2020-09-15T19:16:18.597" v="15986" actId="20577"/>
          <ac:spMkLst>
            <pc:docMk/>
            <pc:sldMk cId="415248369" sldId="1057"/>
            <ac:spMk id="4" creationId="{A2F13CB6-6EF0-8847-A1F9-7BC4005A25F3}"/>
          </ac:spMkLst>
        </pc:spChg>
        <pc:picChg chg="mod">
          <ac:chgData name="Phyllipe Lima" userId="afbdb2a7827722fd" providerId="LiveId" clId="{CF5D954C-3E3F-6347-AB6C-69CE7A9529AD}" dt="2020-09-15T19:13:40.611" v="15960" actId="14100"/>
          <ac:picMkLst>
            <pc:docMk/>
            <pc:sldMk cId="415248369" sldId="1057"/>
            <ac:picMk id="3" creationId="{F9B9ED0C-0AA2-9D4A-BE9E-0ED65CF367B8}"/>
          </ac:picMkLst>
        </pc:picChg>
      </pc:sldChg>
      <pc:sldChg chg="modSp add mod">
        <pc:chgData name="Phyllipe Lima" userId="afbdb2a7827722fd" providerId="LiveId" clId="{CF5D954C-3E3F-6347-AB6C-69CE7A9529AD}" dt="2020-09-15T19:17:48.064" v="16204" actId="20577"/>
        <pc:sldMkLst>
          <pc:docMk/>
          <pc:sldMk cId="487556146" sldId="1058"/>
        </pc:sldMkLst>
        <pc:spChg chg="mod">
          <ac:chgData name="Phyllipe Lima" userId="afbdb2a7827722fd" providerId="LiveId" clId="{CF5D954C-3E3F-6347-AB6C-69CE7A9529AD}" dt="2020-09-15T19:17:48.064" v="16204" actId="20577"/>
          <ac:spMkLst>
            <pc:docMk/>
            <pc:sldMk cId="487556146" sldId="1058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5T19:21:54.256" v="16232" actId="20577"/>
        <pc:sldMkLst>
          <pc:docMk/>
          <pc:sldMk cId="4131476717" sldId="1059"/>
        </pc:sldMkLst>
        <pc:spChg chg="mod">
          <ac:chgData name="Phyllipe Lima" userId="afbdb2a7827722fd" providerId="LiveId" clId="{CF5D954C-3E3F-6347-AB6C-69CE7A9529AD}" dt="2020-09-15T19:21:54.256" v="16232" actId="20577"/>
          <ac:spMkLst>
            <pc:docMk/>
            <pc:sldMk cId="4131476717" sldId="1059"/>
            <ac:spMk id="9" creationId="{C81AD833-551C-2443-AF00-33170ED6674E}"/>
          </ac:spMkLst>
        </pc:spChg>
      </pc:sldChg>
      <pc:sldChg chg="add del">
        <pc:chgData name="Phyllipe Lima" userId="afbdb2a7827722fd" providerId="LiveId" clId="{CF5D954C-3E3F-6347-AB6C-69CE7A9529AD}" dt="2020-09-15T19:40:50.269" v="16385" actId="2696"/>
        <pc:sldMkLst>
          <pc:docMk/>
          <pc:sldMk cId="858621336" sldId="1060"/>
        </pc:sldMkLst>
      </pc:sldChg>
      <pc:sldChg chg="addSp delSp modSp add mod">
        <pc:chgData name="Phyllipe Lima" userId="afbdb2a7827722fd" providerId="LiveId" clId="{CF5D954C-3E3F-6347-AB6C-69CE7A9529AD}" dt="2020-09-15T19:39:22.069" v="16384" actId="1076"/>
        <pc:sldMkLst>
          <pc:docMk/>
          <pc:sldMk cId="3334244383" sldId="1061"/>
        </pc:sldMkLst>
        <pc:spChg chg="add mod">
          <ac:chgData name="Phyllipe Lima" userId="afbdb2a7827722fd" providerId="LiveId" clId="{CF5D954C-3E3F-6347-AB6C-69CE7A9529AD}" dt="2020-09-15T19:26:03.902" v="16330" actId="1076"/>
          <ac:spMkLst>
            <pc:docMk/>
            <pc:sldMk cId="3334244383" sldId="1061"/>
            <ac:spMk id="2" creationId="{9295DED7-D434-124F-AF15-972B67ED4A4A}"/>
          </ac:spMkLst>
        </pc:spChg>
        <pc:spChg chg="del">
          <ac:chgData name="Phyllipe Lima" userId="afbdb2a7827722fd" providerId="LiveId" clId="{CF5D954C-3E3F-6347-AB6C-69CE7A9529AD}" dt="2020-09-15T19:22:44.179" v="16235" actId="478"/>
          <ac:spMkLst>
            <pc:docMk/>
            <pc:sldMk cId="3334244383" sldId="1061"/>
            <ac:spMk id="4" creationId="{A2F13CB6-6EF0-8847-A1F9-7BC4005A25F3}"/>
          </ac:spMkLst>
        </pc:spChg>
        <pc:spChg chg="add mod">
          <ac:chgData name="Phyllipe Lima" userId="afbdb2a7827722fd" providerId="LiveId" clId="{CF5D954C-3E3F-6347-AB6C-69CE7A9529AD}" dt="2020-09-15T19:26:00.674" v="16329" actId="20577"/>
          <ac:spMkLst>
            <pc:docMk/>
            <pc:sldMk cId="3334244383" sldId="1061"/>
            <ac:spMk id="7" creationId="{67217EC5-D341-2E4E-BDBE-C54E6C734EA0}"/>
          </ac:spMkLst>
        </pc:spChg>
        <pc:spChg chg="add mod">
          <ac:chgData name="Phyllipe Lima" userId="afbdb2a7827722fd" providerId="LiveId" clId="{CF5D954C-3E3F-6347-AB6C-69CE7A9529AD}" dt="2020-09-15T19:27:10.547" v="16379" actId="1076"/>
          <ac:spMkLst>
            <pc:docMk/>
            <pc:sldMk cId="3334244383" sldId="1061"/>
            <ac:spMk id="11" creationId="{8BED3769-0D71-1346-B14C-E9DD1B56FA30}"/>
          </ac:spMkLst>
        </pc:spChg>
        <pc:spChg chg="add mod">
          <ac:chgData name="Phyllipe Lima" userId="afbdb2a7827722fd" providerId="LiveId" clId="{CF5D954C-3E3F-6347-AB6C-69CE7A9529AD}" dt="2020-09-15T19:27:15.325" v="16383" actId="20577"/>
          <ac:spMkLst>
            <pc:docMk/>
            <pc:sldMk cId="3334244383" sldId="1061"/>
            <ac:spMk id="13" creationId="{21B248F6-F1A3-0240-89F7-0F5F28ECCBC6}"/>
          </ac:spMkLst>
        </pc:spChg>
        <pc:picChg chg="add mod">
          <ac:chgData name="Phyllipe Lima" userId="afbdb2a7827722fd" providerId="LiveId" clId="{CF5D954C-3E3F-6347-AB6C-69CE7A9529AD}" dt="2020-09-15T19:39:22.069" v="16384" actId="1076"/>
          <ac:picMkLst>
            <pc:docMk/>
            <pc:sldMk cId="3334244383" sldId="1061"/>
            <ac:picMk id="1026" creationId="{C9CC66F2-73E6-0743-8D01-6164EC58FA12}"/>
          </ac:picMkLst>
        </pc:picChg>
        <pc:cxnChg chg="add mod">
          <ac:chgData name="Phyllipe Lima" userId="afbdb2a7827722fd" providerId="LiveId" clId="{CF5D954C-3E3F-6347-AB6C-69CE7A9529AD}" dt="2020-09-15T19:26:13.330" v="16337" actId="14100"/>
          <ac:cxnSpMkLst>
            <pc:docMk/>
            <pc:sldMk cId="3334244383" sldId="1061"/>
            <ac:cxnSpMk id="5" creationId="{910266EC-62AD-1E46-A868-04B2BDF40C73}"/>
          </ac:cxnSpMkLst>
        </pc:cxnChg>
        <pc:cxnChg chg="add mod">
          <ac:chgData name="Phyllipe Lima" userId="afbdb2a7827722fd" providerId="LiveId" clId="{CF5D954C-3E3F-6347-AB6C-69CE7A9529AD}" dt="2020-09-15T19:26:21.453" v="16339" actId="1076"/>
          <ac:cxnSpMkLst>
            <pc:docMk/>
            <pc:sldMk cId="3334244383" sldId="1061"/>
            <ac:cxnSpMk id="8" creationId="{33857DC3-9F2A-DA4A-98DB-9A5680961822}"/>
          </ac:cxnSpMkLst>
        </pc:cxnChg>
      </pc:sldChg>
      <pc:sldChg chg="addSp delSp modSp add mod">
        <pc:chgData name="Phyllipe Lima" userId="afbdb2a7827722fd" providerId="LiveId" clId="{CF5D954C-3E3F-6347-AB6C-69CE7A9529AD}" dt="2020-09-15T19:44:23.059" v="16502" actId="1076"/>
        <pc:sldMkLst>
          <pc:docMk/>
          <pc:sldMk cId="1575791790" sldId="1062"/>
        </pc:sldMkLst>
        <pc:spChg chg="del">
          <ac:chgData name="Phyllipe Lima" userId="afbdb2a7827722fd" providerId="LiveId" clId="{CF5D954C-3E3F-6347-AB6C-69CE7A9529AD}" dt="2020-09-15T19:43:35.867" v="16389" actId="478"/>
          <ac:spMkLst>
            <pc:docMk/>
            <pc:sldMk cId="1575791790" sldId="1062"/>
            <ac:spMk id="2" creationId="{9295DED7-D434-124F-AF15-972B67ED4A4A}"/>
          </ac:spMkLst>
        </pc:spChg>
        <pc:spChg chg="del">
          <ac:chgData name="Phyllipe Lima" userId="afbdb2a7827722fd" providerId="LiveId" clId="{CF5D954C-3E3F-6347-AB6C-69CE7A9529AD}" dt="2020-09-15T19:43:34.284" v="16387" actId="478"/>
          <ac:spMkLst>
            <pc:docMk/>
            <pc:sldMk cId="1575791790" sldId="1062"/>
            <ac:spMk id="7" creationId="{67217EC5-D341-2E4E-BDBE-C54E6C734EA0}"/>
          </ac:spMkLst>
        </pc:spChg>
        <pc:spChg chg="add mod">
          <ac:chgData name="Phyllipe Lima" userId="afbdb2a7827722fd" providerId="LiveId" clId="{CF5D954C-3E3F-6347-AB6C-69CE7A9529AD}" dt="2020-09-15T19:44:17.221" v="16500" actId="14100"/>
          <ac:spMkLst>
            <pc:docMk/>
            <pc:sldMk cId="1575791790" sldId="1062"/>
            <ac:spMk id="10" creationId="{DF178445-1A2E-5643-AB40-D34A86CAA492}"/>
          </ac:spMkLst>
        </pc:spChg>
        <pc:spChg chg="del">
          <ac:chgData name="Phyllipe Lima" userId="afbdb2a7827722fd" providerId="LiveId" clId="{CF5D954C-3E3F-6347-AB6C-69CE7A9529AD}" dt="2020-09-15T19:43:38.826" v="16392" actId="478"/>
          <ac:spMkLst>
            <pc:docMk/>
            <pc:sldMk cId="1575791790" sldId="1062"/>
            <ac:spMk id="11" creationId="{8BED3769-0D71-1346-B14C-E9DD1B56FA30}"/>
          </ac:spMkLst>
        </pc:spChg>
        <pc:spChg chg="del">
          <ac:chgData name="Phyllipe Lima" userId="afbdb2a7827722fd" providerId="LiveId" clId="{CF5D954C-3E3F-6347-AB6C-69CE7A9529AD}" dt="2020-09-15T19:43:36.842" v="16390" actId="478"/>
          <ac:spMkLst>
            <pc:docMk/>
            <pc:sldMk cId="1575791790" sldId="1062"/>
            <ac:spMk id="13" creationId="{21B248F6-F1A3-0240-89F7-0F5F28ECCBC6}"/>
          </ac:spMkLst>
        </pc:spChg>
        <pc:picChg chg="add mod">
          <ac:chgData name="Phyllipe Lima" userId="afbdb2a7827722fd" providerId="LiveId" clId="{CF5D954C-3E3F-6347-AB6C-69CE7A9529AD}" dt="2020-09-15T19:44:23.059" v="16502" actId="1076"/>
          <ac:picMkLst>
            <pc:docMk/>
            <pc:sldMk cId="1575791790" sldId="1062"/>
            <ac:picMk id="3" creationId="{DAA4AFB2-B794-A148-8BD9-A46FEF405B96}"/>
          </ac:picMkLst>
        </pc:picChg>
        <pc:picChg chg="del">
          <ac:chgData name="Phyllipe Lima" userId="afbdb2a7827722fd" providerId="LiveId" clId="{CF5D954C-3E3F-6347-AB6C-69CE7A9529AD}" dt="2020-09-15T19:43:39.157" v="16393" actId="478"/>
          <ac:picMkLst>
            <pc:docMk/>
            <pc:sldMk cId="1575791790" sldId="1062"/>
            <ac:picMk id="1026" creationId="{C9CC66F2-73E6-0743-8D01-6164EC58FA12}"/>
          </ac:picMkLst>
        </pc:picChg>
        <pc:cxnChg chg="del">
          <ac:chgData name="Phyllipe Lima" userId="afbdb2a7827722fd" providerId="LiveId" clId="{CF5D954C-3E3F-6347-AB6C-69CE7A9529AD}" dt="2020-09-15T19:43:37.833" v="16391" actId="478"/>
          <ac:cxnSpMkLst>
            <pc:docMk/>
            <pc:sldMk cId="1575791790" sldId="1062"/>
            <ac:cxnSpMk id="5" creationId="{910266EC-62AD-1E46-A868-04B2BDF40C73}"/>
          </ac:cxnSpMkLst>
        </pc:cxnChg>
        <pc:cxnChg chg="del">
          <ac:chgData name="Phyllipe Lima" userId="afbdb2a7827722fd" providerId="LiveId" clId="{CF5D954C-3E3F-6347-AB6C-69CE7A9529AD}" dt="2020-09-15T19:43:35.250" v="16388" actId="478"/>
          <ac:cxnSpMkLst>
            <pc:docMk/>
            <pc:sldMk cId="1575791790" sldId="1062"/>
            <ac:cxnSpMk id="8" creationId="{33857DC3-9F2A-DA4A-98DB-9A5680961822}"/>
          </ac:cxnSpMkLst>
        </pc:cxnChg>
      </pc:sldChg>
      <pc:sldChg chg="addSp delSp modSp add mod modNotesTx">
        <pc:chgData name="Phyllipe Lima" userId="afbdb2a7827722fd" providerId="LiveId" clId="{CF5D954C-3E3F-6347-AB6C-69CE7A9529AD}" dt="2020-09-16T11:41:29.289" v="18312" actId="14100"/>
        <pc:sldMkLst>
          <pc:docMk/>
          <pc:sldMk cId="908787702" sldId="1063"/>
        </pc:sldMkLst>
        <pc:spChg chg="mod">
          <ac:chgData name="Phyllipe Lima" userId="afbdb2a7827722fd" providerId="LiveId" clId="{CF5D954C-3E3F-6347-AB6C-69CE7A9529AD}" dt="2020-09-15T19:50:48.083" v="16908" actId="20577"/>
          <ac:spMkLst>
            <pc:docMk/>
            <pc:sldMk cId="908787702" sldId="1063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5T19:44:38.670" v="16504" actId="478"/>
          <ac:picMkLst>
            <pc:docMk/>
            <pc:sldMk cId="908787702" sldId="1063"/>
            <ac:picMk id="2" creationId="{72BF016C-6EDD-5044-B4BB-16E4068D04F8}"/>
          </ac:picMkLst>
        </pc:picChg>
        <pc:picChg chg="add mod">
          <ac:chgData name="Phyllipe Lima" userId="afbdb2a7827722fd" providerId="LiveId" clId="{CF5D954C-3E3F-6347-AB6C-69CE7A9529AD}" dt="2020-09-16T11:41:29.289" v="18312" actId="14100"/>
          <ac:picMkLst>
            <pc:docMk/>
            <pc:sldMk cId="908787702" sldId="1063"/>
            <ac:picMk id="3" creationId="{7CF3539F-C183-7847-B238-217EFCABCD37}"/>
          </ac:picMkLst>
        </pc:picChg>
        <pc:picChg chg="del">
          <ac:chgData name="Phyllipe Lima" userId="afbdb2a7827722fd" providerId="LiveId" clId="{CF5D954C-3E3F-6347-AB6C-69CE7A9529AD}" dt="2020-09-15T19:44:40.170" v="16505" actId="478"/>
          <ac:picMkLst>
            <pc:docMk/>
            <pc:sldMk cId="908787702" sldId="1063"/>
            <ac:picMk id="11" creationId="{97EC4D0B-11A3-7742-A011-91B600863926}"/>
          </ac:picMkLst>
        </pc:picChg>
      </pc:sldChg>
      <pc:sldChg chg="addSp delSp modSp add mod">
        <pc:chgData name="Phyllipe Lima" userId="afbdb2a7827722fd" providerId="LiveId" clId="{CF5D954C-3E3F-6347-AB6C-69CE7A9529AD}" dt="2020-09-15T19:50:34.948" v="16906"/>
        <pc:sldMkLst>
          <pc:docMk/>
          <pc:sldMk cId="3810566721" sldId="1064"/>
        </pc:sldMkLst>
        <pc:spChg chg="del mod">
          <ac:chgData name="Phyllipe Lima" userId="afbdb2a7827722fd" providerId="LiveId" clId="{CF5D954C-3E3F-6347-AB6C-69CE7A9529AD}" dt="2020-09-15T19:50:33.746" v="16905" actId="478"/>
          <ac:spMkLst>
            <pc:docMk/>
            <pc:sldMk cId="3810566721" sldId="1064"/>
            <ac:spMk id="9" creationId="{C81AD833-551C-2443-AF00-33170ED6674E}"/>
          </ac:spMkLst>
        </pc:spChg>
        <pc:picChg chg="add">
          <ac:chgData name="Phyllipe Lima" userId="afbdb2a7827722fd" providerId="LiveId" clId="{CF5D954C-3E3F-6347-AB6C-69CE7A9529AD}" dt="2020-09-15T19:50:34.948" v="16906"/>
          <ac:picMkLst>
            <pc:docMk/>
            <pc:sldMk cId="3810566721" sldId="1064"/>
            <ac:picMk id="2" creationId="{BCA800B3-B106-9540-B396-89CF16516D69}"/>
          </ac:picMkLst>
        </pc:picChg>
      </pc:sldChg>
      <pc:sldChg chg="modSp add mod">
        <pc:chgData name="Phyllipe Lima" userId="afbdb2a7827722fd" providerId="LiveId" clId="{CF5D954C-3E3F-6347-AB6C-69CE7A9529AD}" dt="2020-09-15T19:52:54.636" v="16910" actId="114"/>
        <pc:sldMkLst>
          <pc:docMk/>
          <pc:sldMk cId="2728476150" sldId="1065"/>
        </pc:sldMkLst>
        <pc:spChg chg="mod">
          <ac:chgData name="Phyllipe Lima" userId="afbdb2a7827722fd" providerId="LiveId" clId="{CF5D954C-3E3F-6347-AB6C-69CE7A9529AD}" dt="2020-09-15T19:52:54.636" v="16910" actId="114"/>
          <ac:spMkLst>
            <pc:docMk/>
            <pc:sldMk cId="2728476150" sldId="1065"/>
            <ac:spMk id="9" creationId="{C81AD833-551C-2443-AF00-33170ED6674E}"/>
          </ac:spMkLst>
        </pc:spChg>
      </pc:sldChg>
      <pc:sldChg chg="add del">
        <pc:chgData name="Phyllipe Lima" userId="afbdb2a7827722fd" providerId="LiveId" clId="{CF5D954C-3E3F-6347-AB6C-69CE7A9529AD}" dt="2020-09-16T11:33:10.597" v="17960" actId="2696"/>
        <pc:sldMkLst>
          <pc:docMk/>
          <pc:sldMk cId="500060199" sldId="1066"/>
        </pc:sldMkLst>
      </pc:sldChg>
      <pc:sldChg chg="modSp add del mod">
        <pc:chgData name="Phyllipe Lima" userId="afbdb2a7827722fd" providerId="LiveId" clId="{CF5D954C-3E3F-6347-AB6C-69CE7A9529AD}" dt="2020-09-16T11:36:40.928" v="18138" actId="2696"/>
        <pc:sldMkLst>
          <pc:docMk/>
          <pc:sldMk cId="2039422550" sldId="1067"/>
        </pc:sldMkLst>
        <pc:spChg chg="mod">
          <ac:chgData name="Phyllipe Lima" userId="afbdb2a7827722fd" providerId="LiveId" clId="{CF5D954C-3E3F-6347-AB6C-69CE7A9529AD}" dt="2020-09-15T19:59:15.734" v="17593" actId="20577"/>
          <ac:spMkLst>
            <pc:docMk/>
            <pc:sldMk cId="2039422550" sldId="1067"/>
            <ac:spMk id="4" creationId="{A2F13CB6-6EF0-8847-A1F9-7BC4005A25F3}"/>
          </ac:spMkLst>
        </pc:spChg>
      </pc:sldChg>
      <pc:sldChg chg="add del">
        <pc:chgData name="Phyllipe Lima" userId="afbdb2a7827722fd" providerId="LiveId" clId="{CF5D954C-3E3F-6347-AB6C-69CE7A9529AD}" dt="2020-09-15T21:52:46.353" v="17595" actId="2696"/>
        <pc:sldMkLst>
          <pc:docMk/>
          <pc:sldMk cId="3200491220" sldId="1068"/>
        </pc:sldMkLst>
      </pc:sldChg>
      <pc:sldChg chg="addSp modSp add mod">
        <pc:chgData name="Phyllipe Lima" userId="afbdb2a7827722fd" providerId="LiveId" clId="{CF5D954C-3E3F-6347-AB6C-69CE7A9529AD}" dt="2020-09-15T22:12:05.108" v="17735" actId="1076"/>
        <pc:sldMkLst>
          <pc:docMk/>
          <pc:sldMk cId="4167390226" sldId="1068"/>
        </pc:sldMkLst>
        <pc:spChg chg="mod">
          <ac:chgData name="Phyllipe Lima" userId="afbdb2a7827722fd" providerId="LiveId" clId="{CF5D954C-3E3F-6347-AB6C-69CE7A9529AD}" dt="2020-09-15T22:11:53.519" v="17729" actId="20577"/>
          <ac:spMkLst>
            <pc:docMk/>
            <pc:sldMk cId="4167390226" sldId="1068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22:12:05.108" v="17735" actId="1076"/>
          <ac:picMkLst>
            <pc:docMk/>
            <pc:sldMk cId="4167390226" sldId="1068"/>
            <ac:picMk id="3" creationId="{E8855443-0284-834A-9BA6-D15039FC3728}"/>
          </ac:picMkLst>
        </pc:picChg>
      </pc:sldChg>
      <pc:sldChg chg="addSp modSp add mod">
        <pc:chgData name="Phyllipe Lima" userId="afbdb2a7827722fd" providerId="LiveId" clId="{CF5D954C-3E3F-6347-AB6C-69CE7A9529AD}" dt="2020-09-15T22:15:10.679" v="17847" actId="14100"/>
        <pc:sldMkLst>
          <pc:docMk/>
          <pc:sldMk cId="4247156800" sldId="1069"/>
        </pc:sldMkLst>
        <pc:spChg chg="mod">
          <ac:chgData name="Phyllipe Lima" userId="afbdb2a7827722fd" providerId="LiveId" clId="{CF5D954C-3E3F-6347-AB6C-69CE7A9529AD}" dt="2020-09-15T22:15:02.795" v="17844" actId="6549"/>
          <ac:spMkLst>
            <pc:docMk/>
            <pc:sldMk cId="4247156800" sldId="1069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22:15:10.679" v="17847" actId="14100"/>
          <ac:picMkLst>
            <pc:docMk/>
            <pc:sldMk cId="4247156800" sldId="1069"/>
            <ac:picMk id="5122" creationId="{D61B008B-287F-F44F-99D6-B9F67C4FE9E0}"/>
          </ac:picMkLst>
        </pc:picChg>
      </pc:sldChg>
      <pc:sldChg chg="add del">
        <pc:chgData name="Phyllipe Lima" userId="afbdb2a7827722fd" providerId="LiveId" clId="{CF5D954C-3E3F-6347-AB6C-69CE7A9529AD}" dt="2020-09-16T11:30:46.271" v="17901" actId="2696"/>
        <pc:sldMkLst>
          <pc:docMk/>
          <pc:sldMk cId="1262401840" sldId="1070"/>
        </pc:sldMkLst>
      </pc:sldChg>
      <pc:sldChg chg="addSp delSp modSp add mod">
        <pc:chgData name="Phyllipe Lima" userId="afbdb2a7827722fd" providerId="LiveId" clId="{CF5D954C-3E3F-6347-AB6C-69CE7A9529AD}" dt="2020-09-16T10:34:17.989" v="17879" actId="1076"/>
        <pc:sldMkLst>
          <pc:docMk/>
          <pc:sldMk cId="3503359155" sldId="1071"/>
        </pc:sldMkLst>
        <pc:spChg chg="del">
          <ac:chgData name="Phyllipe Lima" userId="afbdb2a7827722fd" providerId="LiveId" clId="{CF5D954C-3E3F-6347-AB6C-69CE7A9529AD}" dt="2020-09-16T10:33:24.165" v="17872" actId="478"/>
          <ac:spMkLst>
            <pc:docMk/>
            <pc:sldMk cId="3503359155" sldId="1071"/>
            <ac:spMk id="4" creationId="{A2F13CB6-6EF0-8847-A1F9-7BC4005A25F3}"/>
          </ac:spMkLst>
        </pc:spChg>
        <pc:picChg chg="add del">
          <ac:chgData name="Phyllipe Lima" userId="afbdb2a7827722fd" providerId="LiveId" clId="{CF5D954C-3E3F-6347-AB6C-69CE7A9529AD}" dt="2020-09-16T10:33:27.773" v="17874" actId="478"/>
          <ac:picMkLst>
            <pc:docMk/>
            <pc:sldMk cId="3503359155" sldId="1071"/>
            <ac:picMk id="1026" creationId="{CAA3E30A-670C-C248-A9FF-D577207338C6}"/>
          </ac:picMkLst>
        </pc:picChg>
        <pc:picChg chg="add mod">
          <ac:chgData name="Phyllipe Lima" userId="afbdb2a7827722fd" providerId="LiveId" clId="{CF5D954C-3E3F-6347-AB6C-69CE7A9529AD}" dt="2020-09-16T10:34:17.989" v="17879" actId="1076"/>
          <ac:picMkLst>
            <pc:docMk/>
            <pc:sldMk cId="3503359155" sldId="1071"/>
            <ac:picMk id="1028" creationId="{16D8725A-FCD0-6649-9AC8-4E38787ABB5A}"/>
          </ac:picMkLst>
        </pc:picChg>
      </pc:sldChg>
      <pc:sldChg chg="addSp delSp modSp add mod modAnim">
        <pc:chgData name="Phyllipe Lima" userId="afbdb2a7827722fd" providerId="LiveId" clId="{CF5D954C-3E3F-6347-AB6C-69CE7A9529AD}" dt="2020-09-16T11:36:10.343" v="18137"/>
        <pc:sldMkLst>
          <pc:docMk/>
          <pc:sldMk cId="947554663" sldId="1072"/>
        </pc:sldMkLst>
        <pc:spChg chg="del">
          <ac:chgData name="Phyllipe Lima" userId="afbdb2a7827722fd" providerId="LiveId" clId="{CF5D954C-3E3F-6347-AB6C-69CE7A9529AD}" dt="2020-09-16T11:34:21.975" v="17962" actId="478"/>
          <ac:spMkLst>
            <pc:docMk/>
            <pc:sldMk cId="947554663" sldId="1072"/>
            <ac:spMk id="4" creationId="{A2F13CB6-6EF0-8847-A1F9-7BC4005A25F3}"/>
          </ac:spMkLst>
        </pc:spChg>
        <pc:spChg chg="add mod">
          <ac:chgData name="Phyllipe Lima" userId="afbdb2a7827722fd" providerId="LiveId" clId="{CF5D954C-3E3F-6347-AB6C-69CE7A9529AD}" dt="2020-09-16T11:35:11.120" v="18059" actId="404"/>
          <ac:spMkLst>
            <pc:docMk/>
            <pc:sldMk cId="947554663" sldId="1072"/>
            <ac:spMk id="5" creationId="{84B9640A-BE23-CB4E-827C-1DCFF5BC7AC8}"/>
          </ac:spMkLst>
        </pc:spChg>
        <pc:spChg chg="add mod">
          <ac:chgData name="Phyllipe Lima" userId="afbdb2a7827722fd" providerId="LiveId" clId="{CF5D954C-3E3F-6347-AB6C-69CE7A9529AD}" dt="2020-09-16T11:35:59.817" v="18135" actId="1076"/>
          <ac:spMkLst>
            <pc:docMk/>
            <pc:sldMk cId="947554663" sldId="1072"/>
            <ac:spMk id="6" creationId="{A375CA58-C95B-8D4E-A75D-38842DCB5C72}"/>
          </ac:spMkLst>
        </pc:spChg>
        <pc:picChg chg="add mod">
          <ac:chgData name="Phyllipe Lima" userId="afbdb2a7827722fd" providerId="LiveId" clId="{CF5D954C-3E3F-6347-AB6C-69CE7A9529AD}" dt="2020-09-16T11:36:02.773" v="18136" actId="14100"/>
          <ac:picMkLst>
            <pc:docMk/>
            <pc:sldMk cId="947554663" sldId="1072"/>
            <ac:picMk id="3074" creationId="{04A23EDB-1D18-5944-9BA4-1E1AFCE67784}"/>
          </ac:picMkLst>
        </pc:picChg>
      </pc:sldChg>
      <pc:sldChg chg="addSp delSp modSp add mod delAnim">
        <pc:chgData name="Phyllipe Lima" userId="afbdb2a7827722fd" providerId="LiveId" clId="{CF5D954C-3E3F-6347-AB6C-69CE7A9529AD}" dt="2020-09-16T11:40:37.304" v="18307" actId="1076"/>
        <pc:sldMkLst>
          <pc:docMk/>
          <pc:sldMk cId="2234125608" sldId="1073"/>
        </pc:sldMkLst>
        <pc:spChg chg="mod">
          <ac:chgData name="Phyllipe Lima" userId="afbdb2a7827722fd" providerId="LiveId" clId="{CF5D954C-3E3F-6347-AB6C-69CE7A9529AD}" dt="2020-09-16T11:40:10.450" v="18301" actId="20577"/>
          <ac:spMkLst>
            <pc:docMk/>
            <pc:sldMk cId="2234125608" sldId="1073"/>
            <ac:spMk id="5" creationId="{84B9640A-BE23-CB4E-827C-1DCFF5BC7AC8}"/>
          </ac:spMkLst>
        </pc:spChg>
        <pc:spChg chg="del">
          <ac:chgData name="Phyllipe Lima" userId="afbdb2a7827722fd" providerId="LiveId" clId="{CF5D954C-3E3F-6347-AB6C-69CE7A9529AD}" dt="2020-09-16T11:38:59.522" v="18144" actId="478"/>
          <ac:spMkLst>
            <pc:docMk/>
            <pc:sldMk cId="2234125608" sldId="1073"/>
            <ac:spMk id="6" creationId="{A375CA58-C95B-8D4E-A75D-38842DCB5C72}"/>
          </ac:spMkLst>
        </pc:spChg>
        <pc:picChg chg="add mod">
          <ac:chgData name="Phyllipe Lima" userId="afbdb2a7827722fd" providerId="LiveId" clId="{CF5D954C-3E3F-6347-AB6C-69CE7A9529AD}" dt="2020-09-16T11:40:37.304" v="18307" actId="1076"/>
          <ac:picMkLst>
            <pc:docMk/>
            <pc:sldMk cId="2234125608" sldId="1073"/>
            <ac:picMk id="2" creationId="{975DF425-57AF-0A4B-A034-DB19DD301376}"/>
          </ac:picMkLst>
        </pc:picChg>
        <pc:picChg chg="del">
          <ac:chgData name="Phyllipe Lima" userId="afbdb2a7827722fd" providerId="LiveId" clId="{CF5D954C-3E3F-6347-AB6C-69CE7A9529AD}" dt="2020-09-16T11:38:53.025" v="18140" actId="478"/>
          <ac:picMkLst>
            <pc:docMk/>
            <pc:sldMk cId="2234125608" sldId="1073"/>
            <ac:picMk id="3074" creationId="{04A23EDB-1D18-5944-9BA4-1E1AFCE67784}"/>
          </ac:picMkLst>
        </pc:picChg>
      </pc:sldChg>
      <pc:sldChg chg="add del">
        <pc:chgData name="Phyllipe Lima" userId="afbdb2a7827722fd" providerId="LiveId" clId="{CF5D954C-3E3F-6347-AB6C-69CE7A9529AD}" dt="2020-09-16T11:58:24.569" v="18954" actId="2696"/>
        <pc:sldMkLst>
          <pc:docMk/>
          <pc:sldMk cId="488061851" sldId="1074"/>
        </pc:sldMkLst>
      </pc:sldChg>
      <pc:sldChg chg="add del">
        <pc:chgData name="Phyllipe Lima" userId="afbdb2a7827722fd" providerId="LiveId" clId="{CF5D954C-3E3F-6347-AB6C-69CE7A9529AD}" dt="2020-09-16T12:00:47.923" v="18957" actId="2696"/>
        <pc:sldMkLst>
          <pc:docMk/>
          <pc:sldMk cId="1551586944" sldId="1075"/>
        </pc:sldMkLst>
      </pc:sldChg>
      <pc:sldChg chg="add del">
        <pc:chgData name="Phyllipe Lima" userId="afbdb2a7827722fd" providerId="LiveId" clId="{CF5D954C-3E3F-6347-AB6C-69CE7A9529AD}" dt="2020-09-16T11:58:29.612" v="18955" actId="2696"/>
        <pc:sldMkLst>
          <pc:docMk/>
          <pc:sldMk cId="3829238089" sldId="1076"/>
        </pc:sldMkLst>
      </pc:sldChg>
      <pc:sldChg chg="addSp modSp add mod">
        <pc:chgData name="Phyllipe Lima" userId="afbdb2a7827722fd" providerId="LiveId" clId="{CF5D954C-3E3F-6347-AB6C-69CE7A9529AD}" dt="2020-09-16T11:50:14.060" v="18599" actId="20577"/>
        <pc:sldMkLst>
          <pc:docMk/>
          <pc:sldMk cId="2037450797" sldId="1077"/>
        </pc:sldMkLst>
        <pc:spChg chg="add mod">
          <ac:chgData name="Phyllipe Lima" userId="afbdb2a7827722fd" providerId="LiveId" clId="{CF5D954C-3E3F-6347-AB6C-69CE7A9529AD}" dt="2020-09-16T11:50:14.060" v="18599" actId="20577"/>
          <ac:spMkLst>
            <pc:docMk/>
            <pc:sldMk cId="2037450797" sldId="1077"/>
            <ac:spMk id="4" creationId="{0239B1C4-AFBF-5240-8E91-45D5E84B0B16}"/>
          </ac:spMkLst>
        </pc:spChg>
        <pc:spChg chg="mod">
          <ac:chgData name="Phyllipe Lima" userId="afbdb2a7827722fd" providerId="LiveId" clId="{CF5D954C-3E3F-6347-AB6C-69CE7A9529AD}" dt="2020-09-16T11:49:42.002" v="18561" actId="21"/>
          <ac:spMkLst>
            <pc:docMk/>
            <pc:sldMk cId="2037450797" sldId="1077"/>
            <ac:spMk id="9" creationId="{C81AD833-551C-2443-AF00-33170ED6674E}"/>
          </ac:spMkLst>
        </pc:spChg>
        <pc:picChg chg="add mod">
          <ac:chgData name="Phyllipe Lima" userId="afbdb2a7827722fd" providerId="LiveId" clId="{CF5D954C-3E3F-6347-AB6C-69CE7A9529AD}" dt="2020-09-16T11:49:19.449" v="18517" actId="1076"/>
          <ac:picMkLst>
            <pc:docMk/>
            <pc:sldMk cId="2037450797" sldId="1077"/>
            <ac:picMk id="2050" creationId="{73B607C9-25C5-CE41-AC88-70E49338ABB7}"/>
          </ac:picMkLst>
        </pc:picChg>
      </pc:sldChg>
      <pc:sldChg chg="addSp delSp modSp add mod">
        <pc:chgData name="Phyllipe Lima" userId="afbdb2a7827722fd" providerId="LiveId" clId="{CF5D954C-3E3F-6347-AB6C-69CE7A9529AD}" dt="2020-09-16T11:52:05.184" v="18677" actId="20577"/>
        <pc:sldMkLst>
          <pc:docMk/>
          <pc:sldMk cId="1494010493" sldId="1078"/>
        </pc:sldMkLst>
        <pc:spChg chg="del">
          <ac:chgData name="Phyllipe Lima" userId="afbdb2a7827722fd" providerId="LiveId" clId="{CF5D954C-3E3F-6347-AB6C-69CE7A9529AD}" dt="2020-09-16T11:51:03.539" v="18604" actId="478"/>
          <ac:spMkLst>
            <pc:docMk/>
            <pc:sldMk cId="1494010493" sldId="1078"/>
            <ac:spMk id="4" creationId="{0239B1C4-AFBF-5240-8E91-45D5E84B0B16}"/>
          </ac:spMkLst>
        </pc:spChg>
        <pc:spChg chg="add del mod">
          <ac:chgData name="Phyllipe Lima" userId="afbdb2a7827722fd" providerId="LiveId" clId="{CF5D954C-3E3F-6347-AB6C-69CE7A9529AD}" dt="2020-09-16T11:52:05.184" v="18677" actId="20577"/>
          <ac:spMkLst>
            <pc:docMk/>
            <pc:sldMk cId="1494010493" sldId="1078"/>
            <ac:spMk id="9" creationId="{C81AD833-551C-2443-AF00-33170ED6674E}"/>
          </ac:spMkLst>
        </pc:spChg>
        <pc:picChg chg="add mod">
          <ac:chgData name="Phyllipe Lima" userId="afbdb2a7827722fd" providerId="LiveId" clId="{CF5D954C-3E3F-6347-AB6C-69CE7A9529AD}" dt="2020-09-16T11:51:26.411" v="18655"/>
          <ac:picMkLst>
            <pc:docMk/>
            <pc:sldMk cId="1494010493" sldId="1078"/>
            <ac:picMk id="5" creationId="{6C34F4C9-05D3-C944-AFDC-5196963BFA6A}"/>
          </ac:picMkLst>
        </pc:picChg>
        <pc:picChg chg="add mod">
          <ac:chgData name="Phyllipe Lima" userId="afbdb2a7827722fd" providerId="LiveId" clId="{CF5D954C-3E3F-6347-AB6C-69CE7A9529AD}" dt="2020-09-16T11:51:26.411" v="18655"/>
          <ac:picMkLst>
            <pc:docMk/>
            <pc:sldMk cId="1494010493" sldId="1078"/>
            <ac:picMk id="6" creationId="{79B8DEBF-CE7D-E248-8597-7999118BE44E}"/>
          </ac:picMkLst>
        </pc:picChg>
        <pc:picChg chg="del">
          <ac:chgData name="Phyllipe Lima" userId="afbdb2a7827722fd" providerId="LiveId" clId="{CF5D954C-3E3F-6347-AB6C-69CE7A9529AD}" dt="2020-09-16T11:50:56.581" v="18601" actId="478"/>
          <ac:picMkLst>
            <pc:docMk/>
            <pc:sldMk cId="1494010493" sldId="1078"/>
            <ac:picMk id="2050" creationId="{73B607C9-25C5-CE41-AC88-70E49338ABB7}"/>
          </ac:picMkLst>
        </pc:picChg>
      </pc:sldChg>
      <pc:sldChg chg="addSp delSp modSp add mod">
        <pc:chgData name="Phyllipe Lima" userId="afbdb2a7827722fd" providerId="LiveId" clId="{CF5D954C-3E3F-6347-AB6C-69CE7A9529AD}" dt="2020-09-16T12:03:14.441" v="19100" actId="478"/>
        <pc:sldMkLst>
          <pc:docMk/>
          <pc:sldMk cId="3577890268" sldId="1079"/>
        </pc:sldMkLst>
        <pc:spChg chg="mod">
          <ac:chgData name="Phyllipe Lima" userId="afbdb2a7827722fd" providerId="LiveId" clId="{CF5D954C-3E3F-6347-AB6C-69CE7A9529AD}" dt="2020-09-16T11:58:18.470" v="18953" actId="20577"/>
          <ac:spMkLst>
            <pc:docMk/>
            <pc:sldMk cId="3577890268" sldId="1079"/>
            <ac:spMk id="4" creationId="{A2F13CB6-6EF0-8847-A1F9-7BC4005A25F3}"/>
          </ac:spMkLst>
        </pc:spChg>
        <pc:picChg chg="add del mod">
          <ac:chgData name="Phyllipe Lima" userId="afbdb2a7827722fd" providerId="LiveId" clId="{CF5D954C-3E3F-6347-AB6C-69CE7A9529AD}" dt="2020-09-16T12:03:14.441" v="19100" actId="478"/>
          <ac:picMkLst>
            <pc:docMk/>
            <pc:sldMk cId="3577890268" sldId="1079"/>
            <ac:picMk id="3" creationId="{D48FB4FA-6138-FE4F-8C6D-F23C5B05A7B2}"/>
          </ac:picMkLst>
        </pc:picChg>
      </pc:sldChg>
      <pc:sldChg chg="addSp modSp add mod">
        <pc:chgData name="Phyllipe Lima" userId="afbdb2a7827722fd" providerId="LiveId" clId="{CF5D954C-3E3F-6347-AB6C-69CE7A9529AD}" dt="2020-09-16T12:03:04.555" v="19099"/>
        <pc:sldMkLst>
          <pc:docMk/>
          <pc:sldMk cId="1631391581" sldId="1080"/>
        </pc:sldMkLst>
        <pc:spChg chg="mod">
          <ac:chgData name="Phyllipe Lima" userId="afbdb2a7827722fd" providerId="LiveId" clId="{CF5D954C-3E3F-6347-AB6C-69CE7A9529AD}" dt="2020-09-16T12:02:18.091" v="19089" actId="20577"/>
          <ac:spMkLst>
            <pc:docMk/>
            <pc:sldMk cId="1631391581" sldId="1080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6T12:02:53.039" v="19094" actId="167"/>
          <ac:picMkLst>
            <pc:docMk/>
            <pc:sldMk cId="1631391581" sldId="1080"/>
            <ac:picMk id="2" creationId="{973EBFA2-9308-5E40-AC2C-9F538D85E2FC}"/>
          </ac:picMkLst>
        </pc:picChg>
        <pc:picChg chg="mod">
          <ac:chgData name="Phyllipe Lima" userId="afbdb2a7827722fd" providerId="LiveId" clId="{CF5D954C-3E3F-6347-AB6C-69CE7A9529AD}" dt="2020-09-16T12:03:04.555" v="19099"/>
          <ac:picMkLst>
            <pc:docMk/>
            <pc:sldMk cId="1631391581" sldId="1080"/>
            <ac:picMk id="3" creationId="{D48FB4FA-6138-FE4F-8C6D-F23C5B05A7B2}"/>
          </ac:picMkLst>
        </pc:picChg>
      </pc:sldChg>
      <pc:sldChg chg="addSp delSp modSp add mod">
        <pc:chgData name="Phyllipe Lima" userId="afbdb2a7827722fd" providerId="LiveId" clId="{CF5D954C-3E3F-6347-AB6C-69CE7A9529AD}" dt="2020-09-16T12:05:14.232" v="19120" actId="1076"/>
        <pc:sldMkLst>
          <pc:docMk/>
          <pc:sldMk cId="1684329407" sldId="1081"/>
        </pc:sldMkLst>
        <pc:spChg chg="del">
          <ac:chgData name="Phyllipe Lima" userId="afbdb2a7827722fd" providerId="LiveId" clId="{CF5D954C-3E3F-6347-AB6C-69CE7A9529AD}" dt="2020-09-16T12:03:24.198" v="19102" actId="478"/>
          <ac:spMkLst>
            <pc:docMk/>
            <pc:sldMk cId="1684329407" sldId="1081"/>
            <ac:spMk id="4" creationId="{A2F13CB6-6EF0-8847-A1F9-7BC4005A25F3}"/>
          </ac:spMkLst>
        </pc:spChg>
        <pc:picChg chg="del">
          <ac:chgData name="Phyllipe Lima" userId="afbdb2a7827722fd" providerId="LiveId" clId="{CF5D954C-3E3F-6347-AB6C-69CE7A9529AD}" dt="2020-09-16T12:03:25.969" v="19103" actId="478"/>
          <ac:picMkLst>
            <pc:docMk/>
            <pc:sldMk cId="1684329407" sldId="1081"/>
            <ac:picMk id="2" creationId="{973EBFA2-9308-5E40-AC2C-9F538D85E2FC}"/>
          </ac:picMkLst>
        </pc:picChg>
        <pc:picChg chg="mod">
          <ac:chgData name="Phyllipe Lima" userId="afbdb2a7827722fd" providerId="LiveId" clId="{CF5D954C-3E3F-6347-AB6C-69CE7A9529AD}" dt="2020-09-16T12:04:03" v="19111" actId="14100"/>
          <ac:picMkLst>
            <pc:docMk/>
            <pc:sldMk cId="1684329407" sldId="1081"/>
            <ac:picMk id="3" creationId="{D48FB4FA-6138-FE4F-8C6D-F23C5B05A7B2}"/>
          </ac:picMkLst>
        </pc:picChg>
        <pc:picChg chg="add del mod">
          <ac:chgData name="Phyllipe Lima" userId="afbdb2a7827722fd" providerId="LiveId" clId="{CF5D954C-3E3F-6347-AB6C-69CE7A9529AD}" dt="2020-09-16T12:03:45.102" v="19106" actId="478"/>
          <ac:picMkLst>
            <pc:docMk/>
            <pc:sldMk cId="1684329407" sldId="1081"/>
            <ac:picMk id="5" creationId="{CA91F2FD-F69C-4E4C-9E1E-4FBA5D4B6854}"/>
          </ac:picMkLst>
        </pc:picChg>
        <pc:picChg chg="add mod">
          <ac:chgData name="Phyllipe Lima" userId="afbdb2a7827722fd" providerId="LiveId" clId="{CF5D954C-3E3F-6347-AB6C-69CE7A9529AD}" dt="2020-09-16T12:03:59.813" v="19109" actId="167"/>
          <ac:picMkLst>
            <pc:docMk/>
            <pc:sldMk cId="1684329407" sldId="1081"/>
            <ac:picMk id="6" creationId="{16853C13-C17A-4C4B-93BA-94554E5B9F45}"/>
          </ac:picMkLst>
        </pc:picChg>
        <pc:picChg chg="add del mod">
          <ac:chgData name="Phyllipe Lima" userId="afbdb2a7827722fd" providerId="LiveId" clId="{CF5D954C-3E3F-6347-AB6C-69CE7A9529AD}" dt="2020-09-16T12:05:08.099" v="19116" actId="478"/>
          <ac:picMkLst>
            <pc:docMk/>
            <pc:sldMk cId="1684329407" sldId="1081"/>
            <ac:picMk id="7" creationId="{19DD3F2D-3E62-7743-B556-01E5E2021176}"/>
          </ac:picMkLst>
        </pc:picChg>
        <pc:picChg chg="add mod">
          <ac:chgData name="Phyllipe Lima" userId="afbdb2a7827722fd" providerId="LiveId" clId="{CF5D954C-3E3F-6347-AB6C-69CE7A9529AD}" dt="2020-09-16T12:05:14.232" v="19120" actId="1076"/>
          <ac:picMkLst>
            <pc:docMk/>
            <pc:sldMk cId="1684329407" sldId="1081"/>
            <ac:picMk id="4098" creationId="{E703A3D4-50E9-8943-94DA-7B3B1160F82D}"/>
          </ac:picMkLst>
        </pc:picChg>
      </pc:sldChg>
      <pc:sldChg chg="add del">
        <pc:chgData name="Phyllipe Lima" userId="afbdb2a7827722fd" providerId="LiveId" clId="{CF5D954C-3E3F-6347-AB6C-69CE7A9529AD}" dt="2020-09-16T12:18:17.408" v="19135" actId="2696"/>
        <pc:sldMkLst>
          <pc:docMk/>
          <pc:sldMk cId="3907459391" sldId="1082"/>
        </pc:sldMkLst>
      </pc:sldChg>
      <pc:sldChg chg="addSp delSp modSp add mod">
        <pc:chgData name="Phyllipe Lima" userId="afbdb2a7827722fd" providerId="LiveId" clId="{CF5D954C-3E3F-6347-AB6C-69CE7A9529AD}" dt="2020-09-16T12:18:08.419" v="19134" actId="1076"/>
        <pc:sldMkLst>
          <pc:docMk/>
          <pc:sldMk cId="214981503" sldId="1083"/>
        </pc:sldMkLst>
        <pc:picChg chg="add mod">
          <ac:chgData name="Phyllipe Lima" userId="afbdb2a7827722fd" providerId="LiveId" clId="{CF5D954C-3E3F-6347-AB6C-69CE7A9529AD}" dt="2020-09-16T12:18:08.419" v="19134" actId="1076"/>
          <ac:picMkLst>
            <pc:docMk/>
            <pc:sldMk cId="214981503" sldId="1083"/>
            <ac:picMk id="2" creationId="{B1574DBE-C880-2C4E-B5A5-5ABB13999BF0}"/>
          </ac:picMkLst>
        </pc:picChg>
        <pc:picChg chg="del">
          <ac:chgData name="Phyllipe Lima" userId="afbdb2a7827722fd" providerId="LiveId" clId="{CF5D954C-3E3F-6347-AB6C-69CE7A9529AD}" dt="2020-09-16T12:17:34.365" v="19127" actId="478"/>
          <ac:picMkLst>
            <pc:docMk/>
            <pc:sldMk cId="214981503" sldId="1083"/>
            <ac:picMk id="3" creationId="{D48FB4FA-6138-FE4F-8C6D-F23C5B05A7B2}"/>
          </ac:picMkLst>
        </pc:picChg>
        <pc:picChg chg="del mod">
          <ac:chgData name="Phyllipe Lima" userId="afbdb2a7827722fd" providerId="LiveId" clId="{CF5D954C-3E3F-6347-AB6C-69CE7A9529AD}" dt="2020-09-16T12:17:29.437" v="19124" actId="478"/>
          <ac:picMkLst>
            <pc:docMk/>
            <pc:sldMk cId="214981503" sldId="1083"/>
            <ac:picMk id="6" creationId="{16853C13-C17A-4C4B-93BA-94554E5B9F45}"/>
          </ac:picMkLst>
        </pc:picChg>
        <pc:picChg chg="del">
          <ac:chgData name="Phyllipe Lima" userId="afbdb2a7827722fd" providerId="LiveId" clId="{CF5D954C-3E3F-6347-AB6C-69CE7A9529AD}" dt="2020-09-16T12:17:35.233" v="19128" actId="478"/>
          <ac:picMkLst>
            <pc:docMk/>
            <pc:sldMk cId="214981503" sldId="1083"/>
            <ac:picMk id="4098" creationId="{E703A3D4-50E9-8943-94DA-7B3B1160F82D}"/>
          </ac:picMkLst>
        </pc:picChg>
        <pc:picChg chg="add mod">
          <ac:chgData name="Phyllipe Lima" userId="afbdb2a7827722fd" providerId="LiveId" clId="{CF5D954C-3E3F-6347-AB6C-69CE7A9529AD}" dt="2020-09-16T12:18:05.512" v="19133" actId="1076"/>
          <ac:picMkLst>
            <pc:docMk/>
            <pc:sldMk cId="214981503" sldId="1083"/>
            <ac:picMk id="6146" creationId="{9EF69B3B-9AA3-A649-8574-B0FAF5AB5621}"/>
          </ac:picMkLst>
        </pc:picChg>
      </pc:sldChg>
      <pc:sldChg chg="add del">
        <pc:chgData name="Phyllipe Lima" userId="afbdb2a7827722fd" providerId="LiveId" clId="{CF5D954C-3E3F-6347-AB6C-69CE7A9529AD}" dt="2020-09-16T12:21:51.198" v="19402" actId="2696"/>
        <pc:sldMkLst>
          <pc:docMk/>
          <pc:sldMk cId="3702346061" sldId="1084"/>
        </pc:sldMkLst>
      </pc:sldChg>
      <pc:sldChg chg="addSp delSp modSp add mod">
        <pc:chgData name="Phyllipe Lima" userId="afbdb2a7827722fd" providerId="LiveId" clId="{CF5D954C-3E3F-6347-AB6C-69CE7A9529AD}" dt="2020-09-17T16:24:58.907" v="24500" actId="20577"/>
        <pc:sldMkLst>
          <pc:docMk/>
          <pc:sldMk cId="3901401770" sldId="1085"/>
        </pc:sldMkLst>
        <pc:spChg chg="mod">
          <ac:chgData name="Phyllipe Lima" userId="afbdb2a7827722fd" providerId="LiveId" clId="{CF5D954C-3E3F-6347-AB6C-69CE7A9529AD}" dt="2020-09-17T16:24:58.907" v="24500" actId="20577"/>
          <ac:spMkLst>
            <pc:docMk/>
            <pc:sldMk cId="3901401770" sldId="1085"/>
            <ac:spMk id="4" creationId="{A2F13CB6-6EF0-8847-A1F9-7BC4005A25F3}"/>
          </ac:spMkLst>
        </pc:spChg>
        <pc:picChg chg="del">
          <ac:chgData name="Phyllipe Lima" userId="afbdb2a7827722fd" providerId="LiveId" clId="{CF5D954C-3E3F-6347-AB6C-69CE7A9529AD}" dt="2020-09-16T12:18:36.159" v="19139" actId="478"/>
          <ac:picMkLst>
            <pc:docMk/>
            <pc:sldMk cId="3901401770" sldId="1085"/>
            <ac:picMk id="2" creationId="{973EBFA2-9308-5E40-AC2C-9F538D85E2FC}"/>
          </ac:picMkLst>
        </pc:picChg>
        <pc:picChg chg="del">
          <ac:chgData name="Phyllipe Lima" userId="afbdb2a7827722fd" providerId="LiveId" clId="{CF5D954C-3E3F-6347-AB6C-69CE7A9529AD}" dt="2020-09-16T12:18:35.239" v="19138" actId="478"/>
          <ac:picMkLst>
            <pc:docMk/>
            <pc:sldMk cId="3901401770" sldId="1085"/>
            <ac:picMk id="3" creationId="{D48FB4FA-6138-FE4F-8C6D-F23C5B05A7B2}"/>
          </ac:picMkLst>
        </pc:picChg>
        <pc:picChg chg="add mod">
          <ac:chgData name="Phyllipe Lima" userId="afbdb2a7827722fd" providerId="LiveId" clId="{CF5D954C-3E3F-6347-AB6C-69CE7A9529AD}" dt="2020-09-16T12:20:37.226" v="19339" actId="1076"/>
          <ac:picMkLst>
            <pc:docMk/>
            <pc:sldMk cId="3901401770" sldId="1085"/>
            <ac:picMk id="5" creationId="{573BD58A-A3EC-8B45-919A-45E9AE8A39AE}"/>
          </ac:picMkLst>
        </pc:picChg>
      </pc:sldChg>
      <pc:sldChg chg="addSp delSp modSp add mod">
        <pc:chgData name="Phyllipe Lima" userId="afbdb2a7827722fd" providerId="LiveId" clId="{CF5D954C-3E3F-6347-AB6C-69CE7A9529AD}" dt="2020-09-16T12:29:23.244" v="19603" actId="14100"/>
        <pc:sldMkLst>
          <pc:docMk/>
          <pc:sldMk cId="1557622072" sldId="1086"/>
        </pc:sldMkLst>
        <pc:spChg chg="mod">
          <ac:chgData name="Phyllipe Lima" userId="afbdb2a7827722fd" providerId="LiveId" clId="{CF5D954C-3E3F-6347-AB6C-69CE7A9529AD}" dt="2020-09-16T12:21:38.879" v="19400" actId="20577"/>
          <ac:spMkLst>
            <pc:docMk/>
            <pc:sldMk cId="1557622072" sldId="1086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6T12:29:23.244" v="19603" actId="14100"/>
          <ac:picMkLst>
            <pc:docMk/>
            <pc:sldMk cId="1557622072" sldId="1086"/>
            <ac:picMk id="5" creationId="{092EEAE9-15E2-C24A-91B3-3B83C6E9DB4F}"/>
          </ac:picMkLst>
        </pc:picChg>
        <pc:picChg chg="del">
          <ac:chgData name="Phyllipe Lima" userId="afbdb2a7827722fd" providerId="LiveId" clId="{CF5D954C-3E3F-6347-AB6C-69CE7A9529AD}" dt="2020-09-16T12:21:40.593" v="19401" actId="478"/>
          <ac:picMkLst>
            <pc:docMk/>
            <pc:sldMk cId="1557622072" sldId="1086"/>
            <ac:picMk id="1026" creationId="{2A7E1AC6-1261-A040-B1E7-E8D4F92C2317}"/>
          </ac:picMkLst>
        </pc:picChg>
      </pc:sldChg>
      <pc:sldChg chg="addSp delSp modSp add mod">
        <pc:chgData name="Phyllipe Lima" userId="afbdb2a7827722fd" providerId="LiveId" clId="{CF5D954C-3E3F-6347-AB6C-69CE7A9529AD}" dt="2020-09-16T12:34:51.779" v="19994" actId="14100"/>
        <pc:sldMkLst>
          <pc:docMk/>
          <pc:sldMk cId="551282794" sldId="1087"/>
        </pc:sldMkLst>
        <pc:spChg chg="mod">
          <ac:chgData name="Phyllipe Lima" userId="afbdb2a7827722fd" providerId="LiveId" clId="{CF5D954C-3E3F-6347-AB6C-69CE7A9529AD}" dt="2020-09-16T12:34:49.092" v="19993" actId="20577"/>
          <ac:spMkLst>
            <pc:docMk/>
            <pc:sldMk cId="551282794" sldId="1087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6T12:28:06.271" v="19568" actId="478"/>
          <ac:picMkLst>
            <pc:docMk/>
            <pc:sldMk cId="551282794" sldId="1087"/>
            <ac:picMk id="5" creationId="{6C34F4C9-05D3-C944-AFDC-5196963BFA6A}"/>
          </ac:picMkLst>
        </pc:picChg>
        <pc:picChg chg="del">
          <ac:chgData name="Phyllipe Lima" userId="afbdb2a7827722fd" providerId="LiveId" clId="{CF5D954C-3E3F-6347-AB6C-69CE7A9529AD}" dt="2020-09-16T12:28:07.404" v="19569" actId="478"/>
          <ac:picMkLst>
            <pc:docMk/>
            <pc:sldMk cId="551282794" sldId="1087"/>
            <ac:picMk id="6" creationId="{79B8DEBF-CE7D-E248-8597-7999118BE44E}"/>
          </ac:picMkLst>
        </pc:picChg>
        <pc:picChg chg="add mod">
          <ac:chgData name="Phyllipe Lima" userId="afbdb2a7827722fd" providerId="LiveId" clId="{CF5D954C-3E3F-6347-AB6C-69CE7A9529AD}" dt="2020-09-16T12:34:51.779" v="19994" actId="14100"/>
          <ac:picMkLst>
            <pc:docMk/>
            <pc:sldMk cId="551282794" sldId="1087"/>
            <ac:picMk id="1026" creationId="{EE693485-72C0-9240-A492-3527A9C0B96D}"/>
          </ac:picMkLst>
        </pc:picChg>
      </pc:sldChg>
      <pc:sldChg chg="modSp add mod">
        <pc:chgData name="Phyllipe Lima" userId="afbdb2a7827722fd" providerId="LiveId" clId="{CF5D954C-3E3F-6347-AB6C-69CE7A9529AD}" dt="2020-09-16T12:35:09.059" v="19996" actId="20577"/>
        <pc:sldMkLst>
          <pc:docMk/>
          <pc:sldMk cId="1276314974" sldId="1088"/>
        </pc:sldMkLst>
        <pc:spChg chg="mod">
          <ac:chgData name="Phyllipe Lima" userId="afbdb2a7827722fd" providerId="LiveId" clId="{CF5D954C-3E3F-6347-AB6C-69CE7A9529AD}" dt="2020-09-16T12:35:09.059" v="19996" actId="20577"/>
          <ac:spMkLst>
            <pc:docMk/>
            <pc:sldMk cId="1276314974" sldId="1088"/>
            <ac:spMk id="9" creationId="{C81AD833-551C-2443-AF00-33170ED6674E}"/>
          </ac:spMkLst>
        </pc:spChg>
      </pc:sldChg>
      <pc:sldChg chg="delSp modSp add del mod modNotesTx">
        <pc:chgData name="Phyllipe Lima" userId="afbdb2a7827722fd" providerId="LiveId" clId="{CF5D954C-3E3F-6347-AB6C-69CE7A9529AD}" dt="2020-09-16T12:31:49.581" v="19618" actId="2696"/>
        <pc:sldMkLst>
          <pc:docMk/>
          <pc:sldMk cId="680572891" sldId="1089"/>
        </pc:sldMkLst>
        <pc:spChg chg="del mod">
          <ac:chgData name="Phyllipe Lima" userId="afbdb2a7827722fd" providerId="LiveId" clId="{CF5D954C-3E3F-6347-AB6C-69CE7A9529AD}" dt="2020-09-16T12:31:40.072" v="19616" actId="478"/>
          <ac:spMkLst>
            <pc:docMk/>
            <pc:sldMk cId="680572891" sldId="1089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6T12:28:59.263" v="19602" actId="478"/>
          <ac:picMkLst>
            <pc:docMk/>
            <pc:sldMk cId="680572891" sldId="1089"/>
            <ac:picMk id="1026" creationId="{EE693485-72C0-9240-A492-3527A9C0B96D}"/>
          </ac:picMkLst>
        </pc:picChg>
      </pc:sldChg>
      <pc:sldChg chg="addSp delSp modSp add mod">
        <pc:chgData name="Phyllipe Lima" userId="afbdb2a7827722fd" providerId="LiveId" clId="{CF5D954C-3E3F-6347-AB6C-69CE7A9529AD}" dt="2020-09-16T12:33:05.409" v="19737" actId="1076"/>
        <pc:sldMkLst>
          <pc:docMk/>
          <pc:sldMk cId="3647208577" sldId="1090"/>
        </pc:sldMkLst>
        <pc:spChg chg="mod">
          <ac:chgData name="Phyllipe Lima" userId="afbdb2a7827722fd" providerId="LiveId" clId="{CF5D954C-3E3F-6347-AB6C-69CE7A9529AD}" dt="2020-09-16T12:32:29.194" v="19733" actId="313"/>
          <ac:spMkLst>
            <pc:docMk/>
            <pc:sldMk cId="3647208577" sldId="1090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6T12:32:25.465" v="19732" actId="478"/>
          <ac:picMkLst>
            <pc:docMk/>
            <pc:sldMk cId="3647208577" sldId="1090"/>
            <ac:picMk id="1026" creationId="{EE693485-72C0-9240-A492-3527A9C0B96D}"/>
          </ac:picMkLst>
        </pc:picChg>
        <pc:picChg chg="add mod">
          <ac:chgData name="Phyllipe Lima" userId="afbdb2a7827722fd" providerId="LiveId" clId="{CF5D954C-3E3F-6347-AB6C-69CE7A9529AD}" dt="2020-09-16T12:33:05.409" v="19737" actId="1076"/>
          <ac:picMkLst>
            <pc:docMk/>
            <pc:sldMk cId="3647208577" sldId="1090"/>
            <ac:picMk id="4098" creationId="{C6D1740A-7495-EF4D-A984-EAFFAEE795AA}"/>
          </ac:picMkLst>
        </pc:picChg>
      </pc:sldChg>
      <pc:sldChg chg="delSp modSp add mod">
        <pc:chgData name="Phyllipe Lima" userId="afbdb2a7827722fd" providerId="LiveId" clId="{CF5D954C-3E3F-6347-AB6C-69CE7A9529AD}" dt="2020-09-16T12:34:11.476" v="19940" actId="20577"/>
        <pc:sldMkLst>
          <pc:docMk/>
          <pc:sldMk cId="1709289949" sldId="1091"/>
        </pc:sldMkLst>
        <pc:spChg chg="mod">
          <ac:chgData name="Phyllipe Lima" userId="afbdb2a7827722fd" providerId="LiveId" clId="{CF5D954C-3E3F-6347-AB6C-69CE7A9529AD}" dt="2020-09-16T12:34:11.476" v="19940" actId="20577"/>
          <ac:spMkLst>
            <pc:docMk/>
            <pc:sldMk cId="1709289949" sldId="1091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6T12:33:14.559" v="19739" actId="478"/>
          <ac:picMkLst>
            <pc:docMk/>
            <pc:sldMk cId="1709289949" sldId="1091"/>
            <ac:picMk id="5" creationId="{6C34F4C9-05D3-C944-AFDC-5196963BFA6A}"/>
          </ac:picMkLst>
        </pc:picChg>
        <pc:picChg chg="del">
          <ac:chgData name="Phyllipe Lima" userId="afbdb2a7827722fd" providerId="LiveId" clId="{CF5D954C-3E3F-6347-AB6C-69CE7A9529AD}" dt="2020-09-16T12:33:15.189" v="19740" actId="478"/>
          <ac:picMkLst>
            <pc:docMk/>
            <pc:sldMk cId="1709289949" sldId="1091"/>
            <ac:picMk id="6" creationId="{79B8DEBF-CE7D-E248-8597-7999118BE44E}"/>
          </ac:picMkLst>
        </pc:picChg>
      </pc:sldChg>
      <pc:sldChg chg="addSp delSp modSp add del mod">
        <pc:chgData name="Phyllipe Lima" userId="afbdb2a7827722fd" providerId="LiveId" clId="{CF5D954C-3E3F-6347-AB6C-69CE7A9529AD}" dt="2020-09-16T12:54:58.003" v="20262" actId="2696"/>
        <pc:sldMkLst>
          <pc:docMk/>
          <pc:sldMk cId="2321513706" sldId="1092"/>
        </pc:sldMkLst>
        <pc:spChg chg="del">
          <ac:chgData name="Phyllipe Lima" userId="afbdb2a7827722fd" providerId="LiveId" clId="{CF5D954C-3E3F-6347-AB6C-69CE7A9529AD}" dt="2020-09-16T12:40:48.874" v="19999" actId="478"/>
          <ac:spMkLst>
            <pc:docMk/>
            <pc:sldMk cId="2321513706" sldId="1092"/>
            <ac:spMk id="9" creationId="{C81AD833-551C-2443-AF00-33170ED6674E}"/>
          </ac:spMkLst>
        </pc:spChg>
        <pc:picChg chg="add del mod">
          <ac:chgData name="Phyllipe Lima" userId="afbdb2a7827722fd" providerId="LiveId" clId="{CF5D954C-3E3F-6347-AB6C-69CE7A9529AD}" dt="2020-09-16T12:54:31.772" v="20253" actId="21"/>
          <ac:picMkLst>
            <pc:docMk/>
            <pc:sldMk cId="2321513706" sldId="1092"/>
            <ac:picMk id="5122" creationId="{9E8692AC-60BA-7B44-819E-92D5EB4180A5}"/>
          </ac:picMkLst>
        </pc:picChg>
        <pc:picChg chg="add del mod">
          <ac:chgData name="Phyllipe Lima" userId="afbdb2a7827722fd" providerId="LiveId" clId="{CF5D954C-3E3F-6347-AB6C-69CE7A9529AD}" dt="2020-09-16T12:54:31.772" v="20253" actId="21"/>
          <ac:picMkLst>
            <pc:docMk/>
            <pc:sldMk cId="2321513706" sldId="1092"/>
            <ac:picMk id="5124" creationId="{10958BA0-9066-B147-A311-462852448825}"/>
          </ac:picMkLst>
        </pc:picChg>
        <pc:cxnChg chg="add del mod">
          <ac:chgData name="Phyllipe Lima" userId="afbdb2a7827722fd" providerId="LiveId" clId="{CF5D954C-3E3F-6347-AB6C-69CE7A9529AD}" dt="2020-09-16T12:54:31.772" v="20253" actId="21"/>
          <ac:cxnSpMkLst>
            <pc:docMk/>
            <pc:sldMk cId="2321513706" sldId="1092"/>
            <ac:cxnSpMk id="3" creationId="{5838DF60-689C-BB47-9CA7-0C667F75FA39}"/>
          </ac:cxnSpMkLst>
        </pc:cxnChg>
      </pc:sldChg>
      <pc:sldChg chg="addSp delSp modSp add mod">
        <pc:chgData name="Phyllipe Lima" userId="afbdb2a7827722fd" providerId="LiveId" clId="{CF5D954C-3E3F-6347-AB6C-69CE7A9529AD}" dt="2020-09-16T12:57:47.286" v="20334" actId="1076"/>
        <pc:sldMkLst>
          <pc:docMk/>
          <pc:sldMk cId="3153787697" sldId="1093"/>
        </pc:sldMkLst>
        <pc:spChg chg="add mod">
          <ac:chgData name="Phyllipe Lima" userId="afbdb2a7827722fd" providerId="LiveId" clId="{CF5D954C-3E3F-6347-AB6C-69CE7A9529AD}" dt="2020-09-16T12:57:19.634" v="20308" actId="1076"/>
          <ac:spMkLst>
            <pc:docMk/>
            <pc:sldMk cId="3153787697" sldId="1093"/>
            <ac:spMk id="5" creationId="{36733B2A-34C8-1B4A-A963-7F9D77190F31}"/>
          </ac:spMkLst>
        </pc:spChg>
        <pc:spChg chg="add mod">
          <ac:chgData name="Phyllipe Lima" userId="afbdb2a7827722fd" providerId="LiveId" clId="{CF5D954C-3E3F-6347-AB6C-69CE7A9529AD}" dt="2020-09-16T12:57:47.286" v="20334" actId="1076"/>
          <ac:spMkLst>
            <pc:docMk/>
            <pc:sldMk cId="3153787697" sldId="1093"/>
            <ac:spMk id="6" creationId="{7D8118BC-0787-B04F-B032-6E02AF6FD3C5}"/>
          </ac:spMkLst>
        </pc:spChg>
        <pc:picChg chg="add mod">
          <ac:chgData name="Phyllipe Lima" userId="afbdb2a7827722fd" providerId="LiveId" clId="{CF5D954C-3E3F-6347-AB6C-69CE7A9529AD}" dt="2020-09-16T12:47:52.760" v="20023" actId="1076"/>
          <ac:picMkLst>
            <pc:docMk/>
            <pc:sldMk cId="3153787697" sldId="1093"/>
            <ac:picMk id="2" creationId="{E6A67761-49AF-C942-8A25-4DC3A4D5C397}"/>
          </ac:picMkLst>
        </pc:picChg>
        <pc:picChg chg="add mod">
          <ac:chgData name="Phyllipe Lima" userId="afbdb2a7827722fd" providerId="LiveId" clId="{CF5D954C-3E3F-6347-AB6C-69CE7A9529AD}" dt="2020-09-16T12:47:50.828" v="20022" actId="1076"/>
          <ac:picMkLst>
            <pc:docMk/>
            <pc:sldMk cId="3153787697" sldId="1093"/>
            <ac:picMk id="4" creationId="{456970DB-839B-3149-9318-3F5375BC0911}"/>
          </ac:picMkLst>
        </pc:picChg>
        <pc:picChg chg="del">
          <ac:chgData name="Phyllipe Lima" userId="afbdb2a7827722fd" providerId="LiveId" clId="{CF5D954C-3E3F-6347-AB6C-69CE7A9529AD}" dt="2020-09-16T12:46:11.059" v="20016" actId="478"/>
          <ac:picMkLst>
            <pc:docMk/>
            <pc:sldMk cId="3153787697" sldId="1093"/>
            <ac:picMk id="5122" creationId="{9E8692AC-60BA-7B44-819E-92D5EB4180A5}"/>
          </ac:picMkLst>
        </pc:picChg>
        <pc:picChg chg="del">
          <ac:chgData name="Phyllipe Lima" userId="afbdb2a7827722fd" providerId="LiveId" clId="{CF5D954C-3E3F-6347-AB6C-69CE7A9529AD}" dt="2020-09-16T12:46:13.083" v="20018" actId="478"/>
          <ac:picMkLst>
            <pc:docMk/>
            <pc:sldMk cId="3153787697" sldId="1093"/>
            <ac:picMk id="5124" creationId="{10958BA0-9066-B147-A311-462852448825}"/>
          </ac:picMkLst>
        </pc:picChg>
        <pc:cxnChg chg="del">
          <ac:chgData name="Phyllipe Lima" userId="afbdb2a7827722fd" providerId="LiveId" clId="{CF5D954C-3E3F-6347-AB6C-69CE7A9529AD}" dt="2020-09-16T12:46:12.592" v="20017" actId="478"/>
          <ac:cxnSpMkLst>
            <pc:docMk/>
            <pc:sldMk cId="3153787697" sldId="1093"/>
            <ac:cxnSpMk id="3" creationId="{5838DF60-689C-BB47-9CA7-0C667F75FA39}"/>
          </ac:cxnSpMkLst>
        </pc:cxnChg>
      </pc:sldChg>
      <pc:sldChg chg="addSp delSp modSp add mod">
        <pc:chgData name="Phyllipe Lima" userId="afbdb2a7827722fd" providerId="LiveId" clId="{CF5D954C-3E3F-6347-AB6C-69CE7A9529AD}" dt="2020-09-17T19:37:20.646" v="24509" actId="1076"/>
        <pc:sldMkLst>
          <pc:docMk/>
          <pc:sldMk cId="977626000" sldId="1094"/>
        </pc:sldMkLst>
        <pc:spChg chg="add mod">
          <ac:chgData name="Phyllipe Lima" userId="afbdb2a7827722fd" providerId="LiveId" clId="{CF5D954C-3E3F-6347-AB6C-69CE7A9529AD}" dt="2020-09-16T12:58:32.721" v="20341" actId="1076"/>
          <ac:spMkLst>
            <pc:docMk/>
            <pc:sldMk cId="977626000" sldId="1094"/>
            <ac:spMk id="5" creationId="{D8DEC8E6-F9CC-BD45-B628-ED280DCABEEB}"/>
          </ac:spMkLst>
        </pc:spChg>
        <pc:picChg chg="del">
          <ac:chgData name="Phyllipe Lima" userId="afbdb2a7827722fd" providerId="LiveId" clId="{CF5D954C-3E3F-6347-AB6C-69CE7A9529AD}" dt="2020-09-16T12:49:46.037" v="20026" actId="478"/>
          <ac:picMkLst>
            <pc:docMk/>
            <pc:sldMk cId="977626000" sldId="1094"/>
            <ac:picMk id="2" creationId="{E6A67761-49AF-C942-8A25-4DC3A4D5C397}"/>
          </ac:picMkLst>
        </pc:picChg>
        <pc:picChg chg="add mod">
          <ac:chgData name="Phyllipe Lima" userId="afbdb2a7827722fd" providerId="LiveId" clId="{CF5D954C-3E3F-6347-AB6C-69CE7A9529AD}" dt="2020-09-17T19:37:20.646" v="24509" actId="1076"/>
          <ac:picMkLst>
            <pc:docMk/>
            <pc:sldMk cId="977626000" sldId="1094"/>
            <ac:picMk id="2" creationId="{FD7D6CC3-B5EF-E942-AF82-7981B6D6B9E8}"/>
          </ac:picMkLst>
        </pc:picChg>
        <pc:picChg chg="add del mod">
          <ac:chgData name="Phyllipe Lima" userId="afbdb2a7827722fd" providerId="LiveId" clId="{CF5D954C-3E3F-6347-AB6C-69CE7A9529AD}" dt="2020-09-17T19:37:17.340" v="24507" actId="478"/>
          <ac:picMkLst>
            <pc:docMk/>
            <pc:sldMk cId="977626000" sldId="1094"/>
            <ac:picMk id="3" creationId="{35DFE8F4-6E65-6E4E-B950-B75355E6F29E}"/>
          </ac:picMkLst>
        </pc:picChg>
        <pc:picChg chg="del">
          <ac:chgData name="Phyllipe Lima" userId="afbdb2a7827722fd" providerId="LiveId" clId="{CF5D954C-3E3F-6347-AB6C-69CE7A9529AD}" dt="2020-09-16T12:49:46.645" v="20027" actId="478"/>
          <ac:picMkLst>
            <pc:docMk/>
            <pc:sldMk cId="977626000" sldId="1094"/>
            <ac:picMk id="4" creationId="{456970DB-839B-3149-9318-3F5375BC0911}"/>
          </ac:picMkLst>
        </pc:picChg>
        <pc:picChg chg="add mod">
          <ac:chgData name="Phyllipe Lima" userId="afbdb2a7827722fd" providerId="LiveId" clId="{CF5D954C-3E3F-6347-AB6C-69CE7A9529AD}" dt="2020-09-16T12:58:05.742" v="20338" actId="1076"/>
          <ac:picMkLst>
            <pc:docMk/>
            <pc:sldMk cId="977626000" sldId="1094"/>
            <ac:picMk id="6" creationId="{A551533D-53A6-7B45-A97A-DC510DD74458}"/>
          </ac:picMkLst>
        </pc:picChg>
        <pc:picChg chg="add mod">
          <ac:chgData name="Phyllipe Lima" userId="afbdb2a7827722fd" providerId="LiveId" clId="{CF5D954C-3E3F-6347-AB6C-69CE7A9529AD}" dt="2020-09-16T12:58:07.237" v="20339" actId="1076"/>
          <ac:picMkLst>
            <pc:docMk/>
            <pc:sldMk cId="977626000" sldId="1094"/>
            <ac:picMk id="7" creationId="{BCC00383-8515-F040-B35F-65C6A37C9C94}"/>
          </ac:picMkLst>
        </pc:picChg>
        <pc:picChg chg="add del mod">
          <ac:chgData name="Phyllipe Lima" userId="afbdb2a7827722fd" providerId="LiveId" clId="{CF5D954C-3E3F-6347-AB6C-69CE7A9529AD}" dt="2020-09-16T12:53:34.801" v="20157" actId="21"/>
          <ac:picMkLst>
            <pc:docMk/>
            <pc:sldMk cId="977626000" sldId="1094"/>
            <ac:picMk id="8194" creationId="{F6BE1142-D851-3D4A-B581-E986888FF140}"/>
          </ac:picMkLst>
        </pc:picChg>
      </pc:sldChg>
      <pc:sldChg chg="add del">
        <pc:chgData name="Phyllipe Lima" userId="afbdb2a7827722fd" providerId="LiveId" clId="{CF5D954C-3E3F-6347-AB6C-69CE7A9529AD}" dt="2020-09-17T10:48:05.419" v="20383" actId="2696"/>
        <pc:sldMkLst>
          <pc:docMk/>
          <pc:sldMk cId="1845948703" sldId="1095"/>
        </pc:sldMkLst>
      </pc:sldChg>
      <pc:sldChg chg="addSp modSp add mod">
        <pc:chgData name="Phyllipe Lima" userId="afbdb2a7827722fd" providerId="LiveId" clId="{CF5D954C-3E3F-6347-AB6C-69CE7A9529AD}" dt="2020-09-16T12:53:50.167" v="20222" actId="20577"/>
        <pc:sldMkLst>
          <pc:docMk/>
          <pc:sldMk cId="4254041117" sldId="1096"/>
        </pc:sldMkLst>
        <pc:spChg chg="mod">
          <ac:chgData name="Phyllipe Lima" userId="afbdb2a7827722fd" providerId="LiveId" clId="{CF5D954C-3E3F-6347-AB6C-69CE7A9529AD}" dt="2020-09-16T12:53:50.167" v="20222" actId="20577"/>
          <ac:spMkLst>
            <pc:docMk/>
            <pc:sldMk cId="4254041117" sldId="1096"/>
            <ac:spMk id="9" creationId="{C81AD833-551C-2443-AF00-33170ED6674E}"/>
          </ac:spMkLst>
        </pc:spChg>
        <pc:picChg chg="add mod">
          <ac:chgData name="Phyllipe Lima" userId="afbdb2a7827722fd" providerId="LiveId" clId="{CF5D954C-3E3F-6347-AB6C-69CE7A9529AD}" dt="2020-09-16T12:53:37.034" v="20159" actId="1076"/>
          <ac:picMkLst>
            <pc:docMk/>
            <pc:sldMk cId="4254041117" sldId="1096"/>
            <ac:picMk id="3" creationId="{DB497C84-BA9E-E24E-B6B3-0C08974C7A49}"/>
          </ac:picMkLst>
        </pc:picChg>
      </pc:sldChg>
      <pc:sldChg chg="addSp modSp add mod">
        <pc:chgData name="Phyllipe Lima" userId="afbdb2a7827722fd" providerId="LiveId" clId="{CF5D954C-3E3F-6347-AB6C-69CE7A9529AD}" dt="2020-09-16T12:54:41.076" v="20259" actId="14100"/>
        <pc:sldMkLst>
          <pc:docMk/>
          <pc:sldMk cId="761889760" sldId="1097"/>
        </pc:sldMkLst>
        <pc:spChg chg="mod">
          <ac:chgData name="Phyllipe Lima" userId="afbdb2a7827722fd" providerId="LiveId" clId="{CF5D954C-3E3F-6347-AB6C-69CE7A9529AD}" dt="2020-09-16T12:54:26.011" v="20252" actId="20577"/>
          <ac:spMkLst>
            <pc:docMk/>
            <pc:sldMk cId="761889760" sldId="1097"/>
            <ac:spMk id="9" creationId="{C81AD833-551C-2443-AF00-33170ED6674E}"/>
          </ac:spMkLst>
        </pc:spChg>
        <pc:picChg chg="add mod">
          <ac:chgData name="Phyllipe Lima" userId="afbdb2a7827722fd" providerId="LiveId" clId="{CF5D954C-3E3F-6347-AB6C-69CE7A9529AD}" dt="2020-09-16T12:54:39.099" v="20258" actId="1076"/>
          <ac:picMkLst>
            <pc:docMk/>
            <pc:sldMk cId="761889760" sldId="1097"/>
            <ac:picMk id="3" creationId="{4B9A7CFE-BC4A-5C43-8230-A66F9CCDA4D2}"/>
          </ac:picMkLst>
        </pc:picChg>
        <pc:picChg chg="add mod">
          <ac:chgData name="Phyllipe Lima" userId="afbdb2a7827722fd" providerId="LiveId" clId="{CF5D954C-3E3F-6347-AB6C-69CE7A9529AD}" dt="2020-09-16T12:54:36.433" v="20256" actId="1076"/>
          <ac:picMkLst>
            <pc:docMk/>
            <pc:sldMk cId="761889760" sldId="1097"/>
            <ac:picMk id="4" creationId="{784D86EE-5EEB-0B49-B6DE-695E89B7C523}"/>
          </ac:picMkLst>
        </pc:picChg>
        <pc:cxnChg chg="add mod">
          <ac:chgData name="Phyllipe Lima" userId="afbdb2a7827722fd" providerId="LiveId" clId="{CF5D954C-3E3F-6347-AB6C-69CE7A9529AD}" dt="2020-09-16T12:54:41.076" v="20259" actId="14100"/>
          <ac:cxnSpMkLst>
            <pc:docMk/>
            <pc:sldMk cId="761889760" sldId="1097"/>
            <ac:cxnSpMk id="5" creationId="{A9EF2582-D096-774B-BED5-6A695FB662AE}"/>
          </ac:cxnSpMkLst>
        </pc:cxnChg>
      </pc:sldChg>
      <pc:sldChg chg="add del">
        <pc:chgData name="Phyllipe Lima" userId="afbdb2a7827722fd" providerId="LiveId" clId="{CF5D954C-3E3F-6347-AB6C-69CE7A9529AD}" dt="2020-09-16T12:54:09.861" v="20224" actId="2890"/>
        <pc:sldMkLst>
          <pc:docMk/>
          <pc:sldMk cId="2257624531" sldId="1097"/>
        </pc:sldMkLst>
      </pc:sldChg>
      <pc:sldChg chg="addSp delSp modSp add mod">
        <pc:chgData name="Phyllipe Lima" userId="afbdb2a7827722fd" providerId="LiveId" clId="{CF5D954C-3E3F-6347-AB6C-69CE7A9529AD}" dt="2020-09-16T12:57:00.667" v="20306" actId="14100"/>
        <pc:sldMkLst>
          <pc:docMk/>
          <pc:sldMk cId="629133253" sldId="1098"/>
        </pc:sldMkLst>
        <pc:spChg chg="add del mod">
          <ac:chgData name="Phyllipe Lima" userId="afbdb2a7827722fd" providerId="LiveId" clId="{CF5D954C-3E3F-6347-AB6C-69CE7A9529AD}" dt="2020-09-16T12:55:46.764" v="20285" actId="478"/>
          <ac:spMkLst>
            <pc:docMk/>
            <pc:sldMk cId="629133253" sldId="1098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6T12:55:48.213" v="20286" actId="478"/>
          <ac:picMkLst>
            <pc:docMk/>
            <pc:sldMk cId="629133253" sldId="1098"/>
            <ac:picMk id="3" creationId="{4B9A7CFE-BC4A-5C43-8230-A66F9CCDA4D2}"/>
          </ac:picMkLst>
        </pc:picChg>
        <pc:picChg chg="del">
          <ac:chgData name="Phyllipe Lima" userId="afbdb2a7827722fd" providerId="LiveId" clId="{CF5D954C-3E3F-6347-AB6C-69CE7A9529AD}" dt="2020-09-16T12:55:49.679" v="20288" actId="478"/>
          <ac:picMkLst>
            <pc:docMk/>
            <pc:sldMk cId="629133253" sldId="1098"/>
            <ac:picMk id="4" creationId="{784D86EE-5EEB-0B49-B6DE-695E89B7C523}"/>
          </ac:picMkLst>
        </pc:picChg>
        <pc:picChg chg="add mod">
          <ac:chgData name="Phyllipe Lima" userId="afbdb2a7827722fd" providerId="LiveId" clId="{CF5D954C-3E3F-6347-AB6C-69CE7A9529AD}" dt="2020-09-16T12:56:48.241" v="20300" actId="1076"/>
          <ac:picMkLst>
            <pc:docMk/>
            <pc:sldMk cId="629133253" sldId="1098"/>
            <ac:picMk id="6" creationId="{835EC4E4-2439-9B4A-BE15-8C0EF445F1E4}"/>
          </ac:picMkLst>
        </pc:picChg>
        <pc:picChg chg="add mod">
          <ac:chgData name="Phyllipe Lima" userId="afbdb2a7827722fd" providerId="LiveId" clId="{CF5D954C-3E3F-6347-AB6C-69CE7A9529AD}" dt="2020-09-16T12:56:45.090" v="20298" actId="1076"/>
          <ac:picMkLst>
            <pc:docMk/>
            <pc:sldMk cId="629133253" sldId="1098"/>
            <ac:picMk id="12290" creationId="{8B9DF398-9493-AB4D-AAA1-8C95E5B6DA06}"/>
          </ac:picMkLst>
        </pc:picChg>
        <pc:picChg chg="add mod">
          <ac:chgData name="Phyllipe Lima" userId="afbdb2a7827722fd" providerId="LiveId" clId="{CF5D954C-3E3F-6347-AB6C-69CE7A9529AD}" dt="2020-09-16T12:56:45.958" v="20299" actId="1076"/>
          <ac:picMkLst>
            <pc:docMk/>
            <pc:sldMk cId="629133253" sldId="1098"/>
            <ac:picMk id="12292" creationId="{74EA76B1-A173-B54F-9128-652ADF84C89D}"/>
          </ac:picMkLst>
        </pc:picChg>
        <pc:cxnChg chg="del">
          <ac:chgData name="Phyllipe Lima" userId="afbdb2a7827722fd" providerId="LiveId" clId="{CF5D954C-3E3F-6347-AB6C-69CE7A9529AD}" dt="2020-09-16T12:55:49.146" v="20287" actId="478"/>
          <ac:cxnSpMkLst>
            <pc:docMk/>
            <pc:sldMk cId="629133253" sldId="1098"/>
            <ac:cxnSpMk id="5" creationId="{A9EF2582-D096-774B-BED5-6A695FB662AE}"/>
          </ac:cxnSpMkLst>
        </pc:cxnChg>
        <pc:cxnChg chg="add mod">
          <ac:chgData name="Phyllipe Lima" userId="afbdb2a7827722fd" providerId="LiveId" clId="{CF5D954C-3E3F-6347-AB6C-69CE7A9529AD}" dt="2020-09-16T12:56:55.737" v="20303" actId="1076"/>
          <ac:cxnSpMkLst>
            <pc:docMk/>
            <pc:sldMk cId="629133253" sldId="1098"/>
            <ac:cxnSpMk id="10" creationId="{4624F179-0DAB-C543-A4AF-42905DF6BD39}"/>
          </ac:cxnSpMkLst>
        </pc:cxnChg>
        <pc:cxnChg chg="add mod">
          <ac:chgData name="Phyllipe Lima" userId="afbdb2a7827722fd" providerId="LiveId" clId="{CF5D954C-3E3F-6347-AB6C-69CE7A9529AD}" dt="2020-09-16T12:57:00.667" v="20306" actId="14100"/>
          <ac:cxnSpMkLst>
            <pc:docMk/>
            <pc:sldMk cId="629133253" sldId="1098"/>
            <ac:cxnSpMk id="11" creationId="{886AAF74-5AC4-EB46-A5CA-3F4914250FDC}"/>
          </ac:cxnSpMkLst>
        </pc:cxnChg>
      </pc:sldChg>
      <pc:sldChg chg="add del">
        <pc:chgData name="Phyllipe Lima" userId="afbdb2a7827722fd" providerId="LiveId" clId="{CF5D954C-3E3F-6347-AB6C-69CE7A9529AD}" dt="2020-09-16T12:54:47.858" v="20261" actId="2696"/>
        <pc:sldMkLst>
          <pc:docMk/>
          <pc:sldMk cId="1099752303" sldId="1098"/>
        </pc:sldMkLst>
      </pc:sldChg>
      <pc:sldChg chg="addSp delSp modSp add mod">
        <pc:chgData name="Phyllipe Lima" userId="afbdb2a7827722fd" providerId="LiveId" clId="{CF5D954C-3E3F-6347-AB6C-69CE7A9529AD}" dt="2020-09-16T12:59:44.236" v="20372" actId="1076"/>
        <pc:sldMkLst>
          <pc:docMk/>
          <pc:sldMk cId="1510564232" sldId="1099"/>
        </pc:sldMkLst>
        <pc:spChg chg="mod">
          <ac:chgData name="Phyllipe Lima" userId="afbdb2a7827722fd" providerId="LiveId" clId="{CF5D954C-3E3F-6347-AB6C-69CE7A9529AD}" dt="2020-09-16T12:59:12.454" v="20368" actId="20577"/>
          <ac:spMkLst>
            <pc:docMk/>
            <pc:sldMk cId="1510564232" sldId="1099"/>
            <ac:spMk id="4" creationId="{A2F13CB6-6EF0-8847-A1F9-7BC4005A25F3}"/>
          </ac:spMkLst>
        </pc:spChg>
        <pc:picChg chg="del">
          <ac:chgData name="Phyllipe Lima" userId="afbdb2a7827722fd" providerId="LiveId" clId="{CF5D954C-3E3F-6347-AB6C-69CE7A9529AD}" dt="2020-09-16T12:59:14.056" v="20369" actId="478"/>
          <ac:picMkLst>
            <pc:docMk/>
            <pc:sldMk cId="1510564232" sldId="1099"/>
            <ac:picMk id="1026" creationId="{2A7E1AC6-1261-A040-B1E7-E8D4F92C2317}"/>
          </ac:picMkLst>
        </pc:picChg>
        <pc:picChg chg="add mod">
          <ac:chgData name="Phyllipe Lima" userId="afbdb2a7827722fd" providerId="LiveId" clId="{CF5D954C-3E3F-6347-AB6C-69CE7A9529AD}" dt="2020-09-16T12:59:44.236" v="20372" actId="1076"/>
          <ac:picMkLst>
            <pc:docMk/>
            <pc:sldMk cId="1510564232" sldId="1099"/>
            <ac:picMk id="13314" creationId="{BAF511F0-D803-0440-9813-9770F5B254DB}"/>
          </ac:picMkLst>
        </pc:picChg>
      </pc:sldChg>
      <pc:sldChg chg="addSp delSp modSp add mod modAnim">
        <pc:chgData name="Phyllipe Lima" userId="afbdb2a7827722fd" providerId="LiveId" clId="{CF5D954C-3E3F-6347-AB6C-69CE7A9529AD}" dt="2020-09-17T16:28:30.516" v="24504"/>
        <pc:sldMkLst>
          <pc:docMk/>
          <pc:sldMk cId="189607617" sldId="1100"/>
        </pc:sldMkLst>
        <pc:spChg chg="del">
          <ac:chgData name="Phyllipe Lima" userId="afbdb2a7827722fd" providerId="LiveId" clId="{CF5D954C-3E3F-6347-AB6C-69CE7A9529AD}" dt="2020-09-17T13:22:50.886" v="23674" actId="478"/>
          <ac:spMkLst>
            <pc:docMk/>
            <pc:sldMk cId="189607617" sldId="1100"/>
            <ac:spMk id="2" creationId="{C603DCA2-803C-E44D-A699-46EEE4787DE2}"/>
          </ac:spMkLst>
        </pc:spChg>
        <pc:spChg chg="del">
          <ac:chgData name="Phyllipe Lima" userId="afbdb2a7827722fd" providerId="LiveId" clId="{CF5D954C-3E3F-6347-AB6C-69CE7A9529AD}" dt="2020-09-17T13:22:50.028" v="23673" actId="478"/>
          <ac:spMkLst>
            <pc:docMk/>
            <pc:sldMk cId="189607617" sldId="1100"/>
            <ac:spMk id="3" creationId="{8397BD14-0192-9B48-BD3A-337072CB5628}"/>
          </ac:spMkLst>
        </pc:spChg>
        <pc:spChg chg="del">
          <ac:chgData name="Phyllipe Lima" userId="afbdb2a7827722fd" providerId="LiveId" clId="{CF5D954C-3E3F-6347-AB6C-69CE7A9529AD}" dt="2020-09-17T13:22:52.803" v="23675" actId="478"/>
          <ac:spMkLst>
            <pc:docMk/>
            <pc:sldMk cId="189607617" sldId="1100"/>
            <ac:spMk id="4" creationId="{64A2ACB1-2CC0-FA41-BDD3-92A99DEC2F8A}"/>
          </ac:spMkLst>
        </pc:spChg>
        <pc:spChg chg="del">
          <ac:chgData name="Phyllipe Lima" userId="afbdb2a7827722fd" providerId="LiveId" clId="{CF5D954C-3E3F-6347-AB6C-69CE7A9529AD}" dt="2020-09-17T13:22:54.181" v="23676" actId="478"/>
          <ac:spMkLst>
            <pc:docMk/>
            <pc:sldMk cId="189607617" sldId="1100"/>
            <ac:spMk id="5" creationId="{24FE86BB-B405-7B43-B4E8-5C18452D1B5F}"/>
          </ac:spMkLst>
        </pc:spChg>
        <pc:picChg chg="add mod">
          <ac:chgData name="Phyllipe Lima" userId="afbdb2a7827722fd" providerId="LiveId" clId="{CF5D954C-3E3F-6347-AB6C-69CE7A9529AD}" dt="2020-09-17T13:23:04.697" v="23682" actId="1076"/>
          <ac:picMkLst>
            <pc:docMk/>
            <pc:sldMk cId="189607617" sldId="1100"/>
            <ac:picMk id="6" creationId="{37FF9A61-8879-2845-8A46-579A9B7CD30E}"/>
          </ac:picMkLst>
        </pc:picChg>
        <pc:picChg chg="add mod">
          <ac:chgData name="Phyllipe Lima" userId="afbdb2a7827722fd" providerId="LiveId" clId="{CF5D954C-3E3F-6347-AB6C-69CE7A9529AD}" dt="2020-09-17T13:23:06.136" v="23683" actId="1076"/>
          <ac:picMkLst>
            <pc:docMk/>
            <pc:sldMk cId="189607617" sldId="1100"/>
            <ac:picMk id="7" creationId="{B8A12BDB-A7F4-F845-BCEA-37CF0677CC11}"/>
          </ac:picMkLst>
        </pc:picChg>
        <pc:picChg chg="add mod">
          <ac:chgData name="Phyllipe Lima" userId="afbdb2a7827722fd" providerId="LiveId" clId="{CF5D954C-3E3F-6347-AB6C-69CE7A9529AD}" dt="2020-09-17T13:23:10.952" v="23685" actId="1076"/>
          <ac:picMkLst>
            <pc:docMk/>
            <pc:sldMk cId="189607617" sldId="1100"/>
            <ac:picMk id="8" creationId="{EFED5C15-3769-C84D-B7A8-147261A74D97}"/>
          </ac:picMkLst>
        </pc:picChg>
        <pc:cxnChg chg="add">
          <ac:chgData name="Phyllipe Lima" userId="afbdb2a7827722fd" providerId="LiveId" clId="{CF5D954C-3E3F-6347-AB6C-69CE7A9529AD}" dt="2020-09-17T13:24:00.331" v="23686" actId="11529"/>
          <ac:cxnSpMkLst>
            <pc:docMk/>
            <pc:sldMk cId="189607617" sldId="1100"/>
            <ac:cxnSpMk id="10" creationId="{725B219E-5492-3D49-A7FB-E270320D182B}"/>
          </ac:cxnSpMkLst>
        </pc:cxnChg>
        <pc:cxnChg chg="add mod">
          <ac:chgData name="Phyllipe Lima" userId="afbdb2a7827722fd" providerId="LiveId" clId="{CF5D954C-3E3F-6347-AB6C-69CE7A9529AD}" dt="2020-09-17T13:24:06.901" v="23690" actId="14100"/>
          <ac:cxnSpMkLst>
            <pc:docMk/>
            <pc:sldMk cId="189607617" sldId="1100"/>
            <ac:cxnSpMk id="11" creationId="{37B267B1-83C5-7F41-9F0A-4F672321190B}"/>
          </ac:cxnSpMkLst>
        </pc:cxnChg>
      </pc:sldChg>
      <pc:sldChg chg="modSp add mod">
        <pc:chgData name="Phyllipe Lima" userId="afbdb2a7827722fd" providerId="LiveId" clId="{CF5D954C-3E3F-6347-AB6C-69CE7A9529AD}" dt="2020-09-17T11:26:35.918" v="20478" actId="20577"/>
        <pc:sldMkLst>
          <pc:docMk/>
          <pc:sldMk cId="4042200757" sldId="1101"/>
        </pc:sldMkLst>
        <pc:spChg chg="mod">
          <ac:chgData name="Phyllipe Lima" userId="afbdb2a7827722fd" providerId="LiveId" clId="{CF5D954C-3E3F-6347-AB6C-69CE7A9529AD}" dt="2020-09-17T11:26:35.918" v="20478" actId="20577"/>
          <ac:spMkLst>
            <pc:docMk/>
            <pc:sldMk cId="4042200757" sldId="1101"/>
            <ac:spMk id="9" creationId="{C81AD833-551C-2443-AF00-33170ED6674E}"/>
          </ac:spMkLst>
        </pc:spChg>
      </pc:sldChg>
      <pc:sldChg chg="addSp delSp modSp add mod">
        <pc:chgData name="Phyllipe Lima" userId="afbdb2a7827722fd" providerId="LiveId" clId="{CF5D954C-3E3F-6347-AB6C-69CE7A9529AD}" dt="2020-09-17T11:40:22.311" v="20717" actId="20577"/>
        <pc:sldMkLst>
          <pc:docMk/>
          <pc:sldMk cId="450045289" sldId="1102"/>
        </pc:sldMkLst>
        <pc:spChg chg="mod">
          <ac:chgData name="Phyllipe Lima" userId="afbdb2a7827722fd" providerId="LiveId" clId="{CF5D954C-3E3F-6347-AB6C-69CE7A9529AD}" dt="2020-09-17T11:40:22.311" v="20717" actId="20577"/>
          <ac:spMkLst>
            <pc:docMk/>
            <pc:sldMk cId="450045289" sldId="1102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1:39:34.206" v="20710" actId="478"/>
          <ac:picMkLst>
            <pc:docMk/>
            <pc:sldMk cId="450045289" sldId="1102"/>
            <ac:picMk id="3" creationId="{DB497C84-BA9E-E24E-B6B3-0C08974C7A49}"/>
          </ac:picMkLst>
        </pc:picChg>
        <pc:picChg chg="add mod">
          <ac:chgData name="Phyllipe Lima" userId="afbdb2a7827722fd" providerId="LiveId" clId="{CF5D954C-3E3F-6347-AB6C-69CE7A9529AD}" dt="2020-09-17T11:40:08.739" v="20714" actId="1076"/>
          <ac:picMkLst>
            <pc:docMk/>
            <pc:sldMk cId="450045289" sldId="1102"/>
            <ac:picMk id="4" creationId="{86BF7194-EBA2-F345-A3D6-1D16220EA748}"/>
          </ac:picMkLst>
        </pc:picChg>
      </pc:sldChg>
      <pc:sldChg chg="addSp delSp modSp add mod">
        <pc:chgData name="Phyllipe Lima" userId="afbdb2a7827722fd" providerId="LiveId" clId="{CF5D954C-3E3F-6347-AB6C-69CE7A9529AD}" dt="2020-09-17T11:55:52.972" v="20986" actId="1076"/>
        <pc:sldMkLst>
          <pc:docMk/>
          <pc:sldMk cId="461785839" sldId="1103"/>
        </pc:sldMkLst>
        <pc:spChg chg="mod">
          <ac:chgData name="Phyllipe Lima" userId="afbdb2a7827722fd" providerId="LiveId" clId="{CF5D954C-3E3F-6347-AB6C-69CE7A9529AD}" dt="2020-09-17T11:51:48.275" v="20984" actId="207"/>
          <ac:spMkLst>
            <pc:docMk/>
            <pc:sldMk cId="461785839" sldId="1103"/>
            <ac:spMk id="9" creationId="{C81AD833-551C-2443-AF00-33170ED6674E}"/>
          </ac:spMkLst>
        </pc:spChg>
        <pc:picChg chg="add mod">
          <ac:chgData name="Phyllipe Lima" userId="afbdb2a7827722fd" providerId="LiveId" clId="{CF5D954C-3E3F-6347-AB6C-69CE7A9529AD}" dt="2020-09-17T11:55:52.972" v="20986" actId="1076"/>
          <ac:picMkLst>
            <pc:docMk/>
            <pc:sldMk cId="461785839" sldId="1103"/>
            <ac:picMk id="4" creationId="{85348FF7-2795-F342-BE80-D5972A250B28}"/>
          </ac:picMkLst>
        </pc:picChg>
        <pc:picChg chg="del">
          <ac:chgData name="Phyllipe Lima" userId="afbdb2a7827722fd" providerId="LiveId" clId="{CF5D954C-3E3F-6347-AB6C-69CE7A9529AD}" dt="2020-09-17T11:50:57.088" v="20907" actId="478"/>
          <ac:picMkLst>
            <pc:docMk/>
            <pc:sldMk cId="461785839" sldId="1103"/>
            <ac:picMk id="4" creationId="{86BF7194-EBA2-F345-A3D6-1D16220EA748}"/>
          </ac:picMkLst>
        </pc:picChg>
        <pc:picChg chg="add mod">
          <ac:chgData name="Phyllipe Lima" userId="afbdb2a7827722fd" providerId="LiveId" clId="{CF5D954C-3E3F-6347-AB6C-69CE7A9529AD}" dt="2020-09-17T11:50:59.827" v="20909" actId="1076"/>
          <ac:picMkLst>
            <pc:docMk/>
            <pc:sldMk cId="461785839" sldId="1103"/>
            <ac:picMk id="2050" creationId="{B0F14039-9F52-844A-8E76-3B0C6330632C}"/>
          </ac:picMkLst>
        </pc:picChg>
      </pc:sldChg>
      <pc:sldChg chg="addSp modSp add mod">
        <pc:chgData name="Phyllipe Lima" userId="afbdb2a7827722fd" providerId="LiveId" clId="{CF5D954C-3E3F-6347-AB6C-69CE7A9529AD}" dt="2020-09-17T11:45:49.944" v="20906" actId="1076"/>
        <pc:sldMkLst>
          <pc:docMk/>
          <pc:sldMk cId="3434236070" sldId="1104"/>
        </pc:sldMkLst>
        <pc:spChg chg="mod">
          <ac:chgData name="Phyllipe Lima" userId="afbdb2a7827722fd" providerId="LiveId" clId="{CF5D954C-3E3F-6347-AB6C-69CE7A9529AD}" dt="2020-09-17T11:43:40.089" v="20902" actId="20577"/>
          <ac:spMkLst>
            <pc:docMk/>
            <pc:sldMk cId="3434236070" sldId="1104"/>
            <ac:spMk id="9" creationId="{C81AD833-551C-2443-AF00-33170ED6674E}"/>
          </ac:spMkLst>
        </pc:spChg>
        <pc:picChg chg="add mod">
          <ac:chgData name="Phyllipe Lima" userId="afbdb2a7827722fd" providerId="LiveId" clId="{CF5D954C-3E3F-6347-AB6C-69CE7A9529AD}" dt="2020-09-17T11:45:49.944" v="20906" actId="1076"/>
          <ac:picMkLst>
            <pc:docMk/>
            <pc:sldMk cId="3434236070" sldId="1104"/>
            <ac:picMk id="1026" creationId="{28896F46-4341-924B-A337-E3B99653D45E}"/>
          </ac:picMkLst>
        </pc:picChg>
      </pc:sldChg>
      <pc:sldChg chg="addSp delSp modSp add mod">
        <pc:chgData name="Phyllipe Lima" userId="afbdb2a7827722fd" providerId="LiveId" clId="{CF5D954C-3E3F-6347-AB6C-69CE7A9529AD}" dt="2020-09-17T11:58:31.541" v="21263" actId="1076"/>
        <pc:sldMkLst>
          <pc:docMk/>
          <pc:sldMk cId="984000289" sldId="1105"/>
        </pc:sldMkLst>
        <pc:spChg chg="mod">
          <ac:chgData name="Phyllipe Lima" userId="afbdb2a7827722fd" providerId="LiveId" clId="{CF5D954C-3E3F-6347-AB6C-69CE7A9529AD}" dt="2020-09-17T11:58:18.146" v="21261" actId="114"/>
          <ac:spMkLst>
            <pc:docMk/>
            <pc:sldMk cId="984000289" sldId="1105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1:56:09.203" v="20988" actId="478"/>
          <ac:picMkLst>
            <pc:docMk/>
            <pc:sldMk cId="984000289" sldId="1105"/>
            <ac:picMk id="4" creationId="{85348FF7-2795-F342-BE80-D5972A250B28}"/>
          </ac:picMkLst>
        </pc:picChg>
        <pc:picChg chg="add mod">
          <ac:chgData name="Phyllipe Lima" userId="afbdb2a7827722fd" providerId="LiveId" clId="{CF5D954C-3E3F-6347-AB6C-69CE7A9529AD}" dt="2020-09-17T11:58:31.541" v="21263" actId="1076"/>
          <ac:picMkLst>
            <pc:docMk/>
            <pc:sldMk cId="984000289" sldId="1105"/>
            <ac:picMk id="5" creationId="{09A2FC1B-29A1-2A4D-AF1A-8F92974719B1}"/>
          </ac:picMkLst>
        </pc:picChg>
        <pc:picChg chg="del">
          <ac:chgData name="Phyllipe Lima" userId="afbdb2a7827722fd" providerId="LiveId" clId="{CF5D954C-3E3F-6347-AB6C-69CE7A9529AD}" dt="2020-09-17T11:56:30.104" v="20989" actId="478"/>
          <ac:picMkLst>
            <pc:docMk/>
            <pc:sldMk cId="984000289" sldId="1105"/>
            <ac:picMk id="2050" creationId="{B0F14039-9F52-844A-8E76-3B0C6330632C}"/>
          </ac:picMkLst>
        </pc:picChg>
      </pc:sldChg>
      <pc:sldChg chg="addSp delSp modSp add mod">
        <pc:chgData name="Phyllipe Lima" userId="afbdb2a7827722fd" providerId="LiveId" clId="{CF5D954C-3E3F-6347-AB6C-69CE7A9529AD}" dt="2020-09-17T12:00:45.748" v="21462" actId="20577"/>
        <pc:sldMkLst>
          <pc:docMk/>
          <pc:sldMk cId="1928904143" sldId="1106"/>
        </pc:sldMkLst>
        <pc:spChg chg="mod">
          <ac:chgData name="Phyllipe Lima" userId="afbdb2a7827722fd" providerId="LiveId" clId="{CF5D954C-3E3F-6347-AB6C-69CE7A9529AD}" dt="2020-09-17T12:00:45.748" v="21462" actId="20577"/>
          <ac:spMkLst>
            <pc:docMk/>
            <pc:sldMk cId="1928904143" sldId="1106"/>
            <ac:spMk id="9" creationId="{C81AD833-551C-2443-AF00-33170ED6674E}"/>
          </ac:spMkLst>
        </pc:spChg>
        <pc:picChg chg="add mod">
          <ac:chgData name="Phyllipe Lima" userId="afbdb2a7827722fd" providerId="LiveId" clId="{CF5D954C-3E3F-6347-AB6C-69CE7A9529AD}" dt="2020-09-17T11:59:39.770" v="21269" actId="14100"/>
          <ac:picMkLst>
            <pc:docMk/>
            <pc:sldMk cId="1928904143" sldId="1106"/>
            <ac:picMk id="4" creationId="{DCE1FA05-99D2-B949-90AF-CEA591705CB6}"/>
          </ac:picMkLst>
        </pc:picChg>
        <pc:picChg chg="del">
          <ac:chgData name="Phyllipe Lima" userId="afbdb2a7827722fd" providerId="LiveId" clId="{CF5D954C-3E3F-6347-AB6C-69CE7A9529AD}" dt="2020-09-17T11:59:31.329" v="21265" actId="478"/>
          <ac:picMkLst>
            <pc:docMk/>
            <pc:sldMk cId="1928904143" sldId="1106"/>
            <ac:picMk id="5" creationId="{09A2FC1B-29A1-2A4D-AF1A-8F92974719B1}"/>
          </ac:picMkLst>
        </pc:picChg>
      </pc:sldChg>
      <pc:sldChg chg="delSp modSp add mod modAnim">
        <pc:chgData name="Phyllipe Lima" userId="afbdb2a7827722fd" providerId="LiveId" clId="{CF5D954C-3E3F-6347-AB6C-69CE7A9529AD}" dt="2020-09-17T12:02:28.174" v="21672"/>
        <pc:sldMkLst>
          <pc:docMk/>
          <pc:sldMk cId="1057224201" sldId="1107"/>
        </pc:sldMkLst>
        <pc:spChg chg="mod">
          <ac:chgData name="Phyllipe Lima" userId="afbdb2a7827722fd" providerId="LiveId" clId="{CF5D954C-3E3F-6347-AB6C-69CE7A9529AD}" dt="2020-09-17T12:02:12.901" v="21670" actId="20577"/>
          <ac:spMkLst>
            <pc:docMk/>
            <pc:sldMk cId="1057224201" sldId="1107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2:00:54.647" v="21464" actId="478"/>
          <ac:picMkLst>
            <pc:docMk/>
            <pc:sldMk cId="1057224201" sldId="1107"/>
            <ac:picMk id="4" creationId="{DCE1FA05-99D2-B949-90AF-CEA591705CB6}"/>
          </ac:picMkLst>
        </pc:picChg>
      </pc:sldChg>
      <pc:sldChg chg="addSp delSp modSp add mod modNotesTx">
        <pc:chgData name="Phyllipe Lima" userId="afbdb2a7827722fd" providerId="LiveId" clId="{CF5D954C-3E3F-6347-AB6C-69CE7A9529AD}" dt="2020-09-17T12:05:52.919" v="21874" actId="20577"/>
        <pc:sldMkLst>
          <pc:docMk/>
          <pc:sldMk cId="343844436" sldId="1108"/>
        </pc:sldMkLst>
        <pc:spChg chg="mod">
          <ac:chgData name="Phyllipe Lima" userId="afbdb2a7827722fd" providerId="LiveId" clId="{CF5D954C-3E3F-6347-AB6C-69CE7A9529AD}" dt="2020-09-17T12:05:05.010" v="21872" actId="20577"/>
          <ac:spMkLst>
            <pc:docMk/>
            <pc:sldMk cId="343844436" sldId="1108"/>
            <ac:spMk id="9" creationId="{C81AD833-551C-2443-AF00-33170ED6674E}"/>
          </ac:spMkLst>
        </pc:spChg>
        <pc:picChg chg="del mod">
          <ac:chgData name="Phyllipe Lima" userId="afbdb2a7827722fd" providerId="LiveId" clId="{CF5D954C-3E3F-6347-AB6C-69CE7A9529AD}" dt="2020-09-17T12:03:19.132" v="21679" actId="478"/>
          <ac:picMkLst>
            <pc:docMk/>
            <pc:sldMk cId="343844436" sldId="1108"/>
            <ac:picMk id="4" creationId="{DCE1FA05-99D2-B949-90AF-CEA591705CB6}"/>
          </ac:picMkLst>
        </pc:picChg>
        <pc:picChg chg="add mod">
          <ac:chgData name="Phyllipe Lima" userId="afbdb2a7827722fd" providerId="LiveId" clId="{CF5D954C-3E3F-6347-AB6C-69CE7A9529AD}" dt="2020-09-17T12:04:57.848" v="21869" actId="14100"/>
          <ac:picMkLst>
            <pc:docMk/>
            <pc:sldMk cId="343844436" sldId="1108"/>
            <ac:picMk id="5" creationId="{9F7B4A38-8438-5C43-9209-13C12F01C239}"/>
          </ac:picMkLst>
        </pc:picChg>
      </pc:sldChg>
      <pc:sldChg chg="addSp delSp modSp add mod">
        <pc:chgData name="Phyllipe Lima" userId="afbdb2a7827722fd" providerId="LiveId" clId="{CF5D954C-3E3F-6347-AB6C-69CE7A9529AD}" dt="2020-09-17T12:07:38.273" v="22011" actId="20577"/>
        <pc:sldMkLst>
          <pc:docMk/>
          <pc:sldMk cId="2024303955" sldId="1109"/>
        </pc:sldMkLst>
        <pc:spChg chg="mod">
          <ac:chgData name="Phyllipe Lima" userId="afbdb2a7827722fd" providerId="LiveId" clId="{CF5D954C-3E3F-6347-AB6C-69CE7A9529AD}" dt="2020-09-17T12:07:38.273" v="22011" actId="20577"/>
          <ac:spMkLst>
            <pc:docMk/>
            <pc:sldMk cId="2024303955" sldId="1109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2:07:10.099" v="22003" actId="478"/>
          <ac:picMkLst>
            <pc:docMk/>
            <pc:sldMk cId="2024303955" sldId="1109"/>
            <ac:picMk id="5" creationId="{9F7B4A38-8438-5C43-9209-13C12F01C239}"/>
          </ac:picMkLst>
        </pc:picChg>
        <pc:picChg chg="add mod">
          <ac:chgData name="Phyllipe Lima" userId="afbdb2a7827722fd" providerId="LiveId" clId="{CF5D954C-3E3F-6347-AB6C-69CE7A9529AD}" dt="2020-09-17T12:07:32.264" v="22006" actId="1076"/>
          <ac:picMkLst>
            <pc:docMk/>
            <pc:sldMk cId="2024303955" sldId="1109"/>
            <ac:picMk id="1026" creationId="{86F5AB50-994B-F84C-9B80-DC6CAC929AA8}"/>
          </ac:picMkLst>
        </pc:picChg>
      </pc:sldChg>
      <pc:sldChg chg="addSp delSp modSp add mod">
        <pc:chgData name="Phyllipe Lima" userId="afbdb2a7827722fd" providerId="LiveId" clId="{CF5D954C-3E3F-6347-AB6C-69CE7A9529AD}" dt="2020-09-17T12:09:15.893" v="22060" actId="1076"/>
        <pc:sldMkLst>
          <pc:docMk/>
          <pc:sldMk cId="3441359861" sldId="1110"/>
        </pc:sldMkLst>
        <pc:spChg chg="mod">
          <ac:chgData name="Phyllipe Lima" userId="afbdb2a7827722fd" providerId="LiveId" clId="{CF5D954C-3E3F-6347-AB6C-69CE7A9529AD}" dt="2020-09-17T12:08:29.823" v="22056" actId="20577"/>
          <ac:spMkLst>
            <pc:docMk/>
            <pc:sldMk cId="3441359861" sldId="1110"/>
            <ac:spMk id="9" creationId="{C81AD833-551C-2443-AF00-33170ED6674E}"/>
          </ac:spMkLst>
        </pc:spChg>
        <pc:picChg chg="add mod">
          <ac:chgData name="Phyllipe Lima" userId="afbdb2a7827722fd" providerId="LiveId" clId="{CF5D954C-3E3F-6347-AB6C-69CE7A9529AD}" dt="2020-09-17T12:09:15.893" v="22060" actId="1076"/>
          <ac:picMkLst>
            <pc:docMk/>
            <pc:sldMk cId="3441359861" sldId="1110"/>
            <ac:picMk id="4" creationId="{47FBCF95-FE34-B246-BFF2-F4035E1B17AB}"/>
          </ac:picMkLst>
        </pc:picChg>
        <pc:picChg chg="del">
          <ac:chgData name="Phyllipe Lima" userId="afbdb2a7827722fd" providerId="LiveId" clId="{CF5D954C-3E3F-6347-AB6C-69CE7A9529AD}" dt="2020-09-17T12:08:31.278" v="22057" actId="478"/>
          <ac:picMkLst>
            <pc:docMk/>
            <pc:sldMk cId="3441359861" sldId="1110"/>
            <ac:picMk id="1026" creationId="{86F5AB50-994B-F84C-9B80-DC6CAC929AA8}"/>
          </ac:picMkLst>
        </pc:picChg>
      </pc:sldChg>
      <pc:sldChg chg="addSp delSp modSp add mod">
        <pc:chgData name="Phyllipe Lima" userId="afbdb2a7827722fd" providerId="LiveId" clId="{CF5D954C-3E3F-6347-AB6C-69CE7A9529AD}" dt="2020-09-17T12:15:43.256" v="22161" actId="14100"/>
        <pc:sldMkLst>
          <pc:docMk/>
          <pc:sldMk cId="3381122279" sldId="1111"/>
        </pc:sldMkLst>
        <pc:spChg chg="mod">
          <ac:chgData name="Phyllipe Lima" userId="afbdb2a7827722fd" providerId="LiveId" clId="{CF5D954C-3E3F-6347-AB6C-69CE7A9529AD}" dt="2020-09-17T12:09:55.945" v="22158" actId="1076"/>
          <ac:spMkLst>
            <pc:docMk/>
            <pc:sldMk cId="3381122279" sldId="1111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2:09:51.954" v="22157" actId="478"/>
          <ac:picMkLst>
            <pc:docMk/>
            <pc:sldMk cId="3381122279" sldId="1111"/>
            <ac:picMk id="4" creationId="{47FBCF95-FE34-B246-BFF2-F4035E1B17AB}"/>
          </ac:picMkLst>
        </pc:picChg>
        <pc:picChg chg="add mod">
          <ac:chgData name="Phyllipe Lima" userId="afbdb2a7827722fd" providerId="LiveId" clId="{CF5D954C-3E3F-6347-AB6C-69CE7A9529AD}" dt="2020-09-17T12:15:43.256" v="22161" actId="14100"/>
          <ac:picMkLst>
            <pc:docMk/>
            <pc:sldMk cId="3381122279" sldId="1111"/>
            <ac:picMk id="5" creationId="{6693B597-554C-0F4A-8008-A10EC6484146}"/>
          </ac:picMkLst>
        </pc:picChg>
      </pc:sldChg>
      <pc:sldChg chg="addSp delSp modSp add mod">
        <pc:chgData name="Phyllipe Lima" userId="afbdb2a7827722fd" providerId="LiveId" clId="{CF5D954C-3E3F-6347-AB6C-69CE7A9529AD}" dt="2020-09-17T12:23:58.670" v="22220" actId="1076"/>
        <pc:sldMkLst>
          <pc:docMk/>
          <pc:sldMk cId="2906982381" sldId="1112"/>
        </pc:sldMkLst>
        <pc:spChg chg="add mod">
          <ac:chgData name="Phyllipe Lima" userId="afbdb2a7827722fd" providerId="LiveId" clId="{CF5D954C-3E3F-6347-AB6C-69CE7A9529AD}" dt="2020-09-17T12:23:55.732" v="22218" actId="1076"/>
          <ac:spMkLst>
            <pc:docMk/>
            <pc:sldMk cId="2906982381" sldId="1112"/>
            <ac:spMk id="2" creationId="{739662BB-6E63-914F-BB38-A29E4D56DD06}"/>
          </ac:spMkLst>
        </pc:spChg>
        <pc:spChg chg="mod">
          <ac:chgData name="Phyllipe Lima" userId="afbdb2a7827722fd" providerId="LiveId" clId="{CF5D954C-3E3F-6347-AB6C-69CE7A9529AD}" dt="2020-09-17T12:16:33.690" v="22209" actId="20577"/>
          <ac:spMkLst>
            <pc:docMk/>
            <pc:sldMk cId="2906982381" sldId="1112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2:16:26.286" v="22206" actId="478"/>
          <ac:picMkLst>
            <pc:docMk/>
            <pc:sldMk cId="2906982381" sldId="1112"/>
            <ac:picMk id="4" creationId="{47FBCF95-FE34-B246-BFF2-F4035E1B17AB}"/>
          </ac:picMkLst>
        </pc:picChg>
        <pc:picChg chg="add mod">
          <ac:chgData name="Phyllipe Lima" userId="afbdb2a7827722fd" providerId="LiveId" clId="{CF5D954C-3E3F-6347-AB6C-69CE7A9529AD}" dt="2020-09-17T12:23:57.427" v="22219" actId="1076"/>
          <ac:picMkLst>
            <pc:docMk/>
            <pc:sldMk cId="2906982381" sldId="1112"/>
            <ac:picMk id="5" creationId="{9A4501DD-7D6B-CB43-81D6-4FFE59890672}"/>
          </ac:picMkLst>
        </pc:picChg>
        <pc:picChg chg="add mod">
          <ac:chgData name="Phyllipe Lima" userId="afbdb2a7827722fd" providerId="LiveId" clId="{CF5D954C-3E3F-6347-AB6C-69CE7A9529AD}" dt="2020-09-17T12:23:58.670" v="22220" actId="1076"/>
          <ac:picMkLst>
            <pc:docMk/>
            <pc:sldMk cId="2906982381" sldId="1112"/>
            <ac:picMk id="3074" creationId="{6EBD4503-3F71-8347-A633-A83ECE097FD5}"/>
          </ac:picMkLst>
        </pc:picChg>
      </pc:sldChg>
      <pc:sldChg chg="addSp delSp modSp add mod modAnim">
        <pc:chgData name="Phyllipe Lima" userId="afbdb2a7827722fd" providerId="LiveId" clId="{CF5D954C-3E3F-6347-AB6C-69CE7A9529AD}" dt="2020-09-17T12:30:14.402" v="22453"/>
        <pc:sldMkLst>
          <pc:docMk/>
          <pc:sldMk cId="2897185160" sldId="1113"/>
        </pc:sldMkLst>
        <pc:spChg chg="del">
          <ac:chgData name="Phyllipe Lima" userId="afbdb2a7827722fd" providerId="LiveId" clId="{CF5D954C-3E3F-6347-AB6C-69CE7A9529AD}" dt="2020-09-17T12:25:19.184" v="22257" actId="478"/>
          <ac:spMkLst>
            <pc:docMk/>
            <pc:sldMk cId="2897185160" sldId="1113"/>
            <ac:spMk id="2" creationId="{739662BB-6E63-914F-BB38-A29E4D56DD06}"/>
          </ac:spMkLst>
        </pc:spChg>
        <pc:spChg chg="mod">
          <ac:chgData name="Phyllipe Lima" userId="afbdb2a7827722fd" providerId="LiveId" clId="{CF5D954C-3E3F-6347-AB6C-69CE7A9529AD}" dt="2020-09-17T12:28:31.040" v="22439" actId="1076"/>
          <ac:spMkLst>
            <pc:docMk/>
            <pc:sldMk cId="2897185160" sldId="1113"/>
            <ac:spMk id="9" creationId="{C81AD833-551C-2443-AF00-33170ED6674E}"/>
          </ac:spMkLst>
        </pc:spChg>
        <pc:picChg chg="add mod">
          <ac:chgData name="Phyllipe Lima" userId="afbdb2a7827722fd" providerId="LiveId" clId="{CF5D954C-3E3F-6347-AB6C-69CE7A9529AD}" dt="2020-09-17T12:27:13.208" v="22381" actId="1076"/>
          <ac:picMkLst>
            <pc:docMk/>
            <pc:sldMk cId="2897185160" sldId="1113"/>
            <ac:picMk id="3" creationId="{6A811096-E564-7045-A9EB-245E99712E7E}"/>
          </ac:picMkLst>
        </pc:picChg>
        <pc:picChg chg="add mod">
          <ac:chgData name="Phyllipe Lima" userId="afbdb2a7827722fd" providerId="LiveId" clId="{CF5D954C-3E3F-6347-AB6C-69CE7A9529AD}" dt="2020-09-17T12:28:27.924" v="22438" actId="1076"/>
          <ac:picMkLst>
            <pc:docMk/>
            <pc:sldMk cId="2897185160" sldId="1113"/>
            <ac:picMk id="4" creationId="{7C58EC8C-F44B-B543-85BC-1EA4EF30CF3D}"/>
          </ac:picMkLst>
        </pc:picChg>
        <pc:picChg chg="del">
          <ac:chgData name="Phyllipe Lima" userId="afbdb2a7827722fd" providerId="LiveId" clId="{CF5D954C-3E3F-6347-AB6C-69CE7A9529AD}" dt="2020-09-17T12:25:19.655" v="22258" actId="478"/>
          <ac:picMkLst>
            <pc:docMk/>
            <pc:sldMk cId="2897185160" sldId="1113"/>
            <ac:picMk id="5" creationId="{9A4501DD-7D6B-CB43-81D6-4FFE59890672}"/>
          </ac:picMkLst>
        </pc:picChg>
        <pc:picChg chg="mod">
          <ac:chgData name="Phyllipe Lima" userId="afbdb2a7827722fd" providerId="LiveId" clId="{CF5D954C-3E3F-6347-AB6C-69CE7A9529AD}" dt="2020-09-17T12:25:45.288" v="22320" actId="1076"/>
          <ac:picMkLst>
            <pc:docMk/>
            <pc:sldMk cId="2897185160" sldId="1113"/>
            <ac:picMk id="3074" creationId="{6EBD4503-3F71-8347-A633-A83ECE097FD5}"/>
          </ac:picMkLst>
        </pc:picChg>
      </pc:sldChg>
      <pc:sldChg chg="addSp delSp modSp add mod">
        <pc:chgData name="Phyllipe Lima" userId="afbdb2a7827722fd" providerId="LiveId" clId="{CF5D954C-3E3F-6347-AB6C-69CE7A9529AD}" dt="2020-09-17T12:33:10.809" v="22470" actId="1076"/>
        <pc:sldMkLst>
          <pc:docMk/>
          <pc:sldMk cId="2248371444" sldId="1114"/>
        </pc:sldMkLst>
        <pc:spChg chg="mod">
          <ac:chgData name="Phyllipe Lima" userId="afbdb2a7827722fd" providerId="LiveId" clId="{CF5D954C-3E3F-6347-AB6C-69CE7A9529AD}" dt="2020-09-17T12:31:39.054" v="22465" actId="20577"/>
          <ac:spMkLst>
            <pc:docMk/>
            <pc:sldMk cId="2248371444" sldId="1114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7T12:33:10.809" v="22470" actId="1076"/>
          <ac:picMkLst>
            <pc:docMk/>
            <pc:sldMk cId="2248371444" sldId="1114"/>
            <ac:picMk id="2" creationId="{81F57714-72C5-944B-A8CA-27A3F1498954}"/>
          </ac:picMkLst>
        </pc:picChg>
        <pc:picChg chg="del">
          <ac:chgData name="Phyllipe Lima" userId="afbdb2a7827722fd" providerId="LiveId" clId="{CF5D954C-3E3F-6347-AB6C-69CE7A9529AD}" dt="2020-09-17T12:31:41.932" v="22466" actId="478"/>
          <ac:picMkLst>
            <pc:docMk/>
            <pc:sldMk cId="2248371444" sldId="1114"/>
            <ac:picMk id="13314" creationId="{BAF511F0-D803-0440-9813-9770F5B254DB}"/>
          </ac:picMkLst>
        </pc:picChg>
      </pc:sldChg>
      <pc:sldChg chg="addSp delSp modSp add mod">
        <pc:chgData name="Phyllipe Lima" userId="afbdb2a7827722fd" providerId="LiveId" clId="{CF5D954C-3E3F-6347-AB6C-69CE7A9529AD}" dt="2020-09-17T12:41:20.688" v="22813" actId="1076"/>
        <pc:sldMkLst>
          <pc:docMk/>
          <pc:sldMk cId="1540587947" sldId="1115"/>
        </pc:sldMkLst>
        <pc:spChg chg="mod">
          <ac:chgData name="Phyllipe Lima" userId="afbdb2a7827722fd" providerId="LiveId" clId="{CF5D954C-3E3F-6347-AB6C-69CE7A9529AD}" dt="2020-09-17T12:40:32.591" v="22811" actId="114"/>
          <ac:spMkLst>
            <pc:docMk/>
            <pc:sldMk cId="1540587947" sldId="1115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2:36:28.325" v="22665" actId="478"/>
          <ac:picMkLst>
            <pc:docMk/>
            <pc:sldMk cId="1540587947" sldId="1115"/>
            <ac:picMk id="4" creationId="{86BF7194-EBA2-F345-A3D6-1D16220EA748}"/>
          </ac:picMkLst>
        </pc:picChg>
        <pc:picChg chg="add mod">
          <ac:chgData name="Phyllipe Lima" userId="afbdb2a7827722fd" providerId="LiveId" clId="{CF5D954C-3E3F-6347-AB6C-69CE7A9529AD}" dt="2020-09-17T12:41:20.688" v="22813" actId="1076"/>
          <ac:picMkLst>
            <pc:docMk/>
            <pc:sldMk cId="1540587947" sldId="1115"/>
            <ac:picMk id="5122" creationId="{628E602E-B381-4940-8953-79BEDCC7E8BB}"/>
          </ac:picMkLst>
        </pc:picChg>
      </pc:sldChg>
      <pc:sldChg chg="addSp delSp modSp add del mod">
        <pc:chgData name="Phyllipe Lima" userId="afbdb2a7827722fd" providerId="LiveId" clId="{CF5D954C-3E3F-6347-AB6C-69CE7A9529AD}" dt="2020-09-17T13:05:29.078" v="23223" actId="2696"/>
        <pc:sldMkLst>
          <pc:docMk/>
          <pc:sldMk cId="1054387853" sldId="1116"/>
        </pc:sldMkLst>
        <pc:spChg chg="mod">
          <ac:chgData name="Phyllipe Lima" userId="afbdb2a7827722fd" providerId="LiveId" clId="{CF5D954C-3E3F-6347-AB6C-69CE7A9529AD}" dt="2020-09-17T12:43:05.410" v="22960" actId="20577"/>
          <ac:spMkLst>
            <pc:docMk/>
            <pc:sldMk cId="1054387853" sldId="1116"/>
            <ac:spMk id="9" creationId="{C81AD833-551C-2443-AF00-33170ED6674E}"/>
          </ac:spMkLst>
        </pc:spChg>
        <pc:picChg chg="add del mod">
          <ac:chgData name="Phyllipe Lima" userId="afbdb2a7827722fd" providerId="LiveId" clId="{CF5D954C-3E3F-6347-AB6C-69CE7A9529AD}" dt="2020-09-17T12:41:42.578" v="22836" actId="478"/>
          <ac:picMkLst>
            <pc:docMk/>
            <pc:sldMk cId="1054387853" sldId="1116"/>
            <ac:picMk id="2" creationId="{33F92693-992A-E345-B376-5CEFD962B7A2}"/>
          </ac:picMkLst>
        </pc:picChg>
        <pc:picChg chg="add del mod">
          <ac:chgData name="Phyllipe Lima" userId="afbdb2a7827722fd" providerId="LiveId" clId="{CF5D954C-3E3F-6347-AB6C-69CE7A9529AD}" dt="2020-09-17T12:44:00.895" v="22967" actId="21"/>
          <ac:picMkLst>
            <pc:docMk/>
            <pc:sldMk cId="1054387853" sldId="1116"/>
            <ac:picMk id="3" creationId="{8A3CE0BF-EFE5-504A-9C59-EBF81B464C0A}"/>
          </ac:picMkLst>
        </pc:picChg>
        <pc:picChg chg="del">
          <ac:chgData name="Phyllipe Lima" userId="afbdb2a7827722fd" providerId="LiveId" clId="{CF5D954C-3E3F-6347-AB6C-69CE7A9529AD}" dt="2020-09-17T12:35:09.206" v="22473" actId="478"/>
          <ac:picMkLst>
            <pc:docMk/>
            <pc:sldMk cId="1054387853" sldId="1116"/>
            <ac:picMk id="5" creationId="{6C34F4C9-05D3-C944-AFDC-5196963BFA6A}"/>
          </ac:picMkLst>
        </pc:picChg>
        <pc:picChg chg="del">
          <ac:chgData name="Phyllipe Lima" userId="afbdb2a7827722fd" providerId="LiveId" clId="{CF5D954C-3E3F-6347-AB6C-69CE7A9529AD}" dt="2020-09-17T12:35:08.641" v="22472" actId="478"/>
          <ac:picMkLst>
            <pc:docMk/>
            <pc:sldMk cId="1054387853" sldId="1116"/>
            <ac:picMk id="6" creationId="{79B8DEBF-CE7D-E248-8597-7999118BE44E}"/>
          </ac:picMkLst>
        </pc:picChg>
        <pc:picChg chg="add mod">
          <ac:chgData name="Phyllipe Lima" userId="afbdb2a7827722fd" providerId="LiveId" clId="{CF5D954C-3E3F-6347-AB6C-69CE7A9529AD}" dt="2020-09-17T12:43:44.667" v="22961" actId="1076"/>
          <ac:picMkLst>
            <pc:docMk/>
            <pc:sldMk cId="1054387853" sldId="1116"/>
            <ac:picMk id="6146" creationId="{CDC634FD-2F0A-E443-ABAF-87C4F164E7B8}"/>
          </ac:picMkLst>
        </pc:picChg>
      </pc:sldChg>
      <pc:sldChg chg="addSp delSp modSp add mod">
        <pc:chgData name="Phyllipe Lima" userId="afbdb2a7827722fd" providerId="LiveId" clId="{CF5D954C-3E3F-6347-AB6C-69CE7A9529AD}" dt="2020-09-17T16:27:38.929" v="24501" actId="478"/>
        <pc:sldMkLst>
          <pc:docMk/>
          <pc:sldMk cId="1619513340" sldId="1117"/>
        </pc:sldMkLst>
        <pc:spChg chg="mod">
          <ac:chgData name="Phyllipe Lima" userId="afbdb2a7827722fd" providerId="LiveId" clId="{CF5D954C-3E3F-6347-AB6C-69CE7A9529AD}" dt="2020-09-17T12:35:31.582" v="22522" actId="20577"/>
          <ac:spMkLst>
            <pc:docMk/>
            <pc:sldMk cId="1619513340" sldId="1117"/>
            <ac:spMk id="9" creationId="{C81AD833-551C-2443-AF00-33170ED6674E}"/>
          </ac:spMkLst>
        </pc:spChg>
        <pc:picChg chg="add del mod">
          <ac:chgData name="Phyllipe Lima" userId="afbdb2a7827722fd" providerId="LiveId" clId="{CF5D954C-3E3F-6347-AB6C-69CE7A9529AD}" dt="2020-09-17T16:27:38.929" v="24501" actId="478"/>
          <ac:picMkLst>
            <pc:docMk/>
            <pc:sldMk cId="1619513340" sldId="1117"/>
            <ac:picMk id="7" creationId="{2247F87C-C059-4047-92DA-F290B76018A0}"/>
          </ac:picMkLst>
        </pc:picChg>
      </pc:sldChg>
      <pc:sldChg chg="delSp modSp add mod">
        <pc:chgData name="Phyllipe Lima" userId="afbdb2a7827722fd" providerId="LiveId" clId="{CF5D954C-3E3F-6347-AB6C-69CE7A9529AD}" dt="2020-09-17T16:27:56.151" v="24503" actId="20577"/>
        <pc:sldMkLst>
          <pc:docMk/>
          <pc:sldMk cId="569371932" sldId="1118"/>
        </pc:sldMkLst>
        <pc:spChg chg="mod">
          <ac:chgData name="Phyllipe Lima" userId="afbdb2a7827722fd" providerId="LiveId" clId="{CF5D954C-3E3F-6347-AB6C-69CE7A9529AD}" dt="2020-09-17T16:27:56.151" v="24503" actId="20577"/>
          <ac:spMkLst>
            <pc:docMk/>
            <pc:sldMk cId="569371932" sldId="1118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2:45:20.312" v="23166" actId="478"/>
          <ac:picMkLst>
            <pc:docMk/>
            <pc:sldMk cId="569371932" sldId="1118"/>
            <ac:picMk id="1026" creationId="{28896F46-4341-924B-A337-E3B99653D45E}"/>
          </ac:picMkLst>
        </pc:picChg>
      </pc:sldChg>
      <pc:sldChg chg="modSp add mod">
        <pc:chgData name="Phyllipe Lima" userId="afbdb2a7827722fd" providerId="LiveId" clId="{CF5D954C-3E3F-6347-AB6C-69CE7A9529AD}" dt="2020-09-17T13:14:30.478" v="23230" actId="1076"/>
        <pc:sldMkLst>
          <pc:docMk/>
          <pc:sldMk cId="2441232899" sldId="1119"/>
        </pc:sldMkLst>
        <pc:spChg chg="mod">
          <ac:chgData name="Phyllipe Lima" userId="afbdb2a7827722fd" providerId="LiveId" clId="{CF5D954C-3E3F-6347-AB6C-69CE7A9529AD}" dt="2020-09-17T13:11:38.131" v="23224" actId="20577"/>
          <ac:spMkLst>
            <pc:docMk/>
            <pc:sldMk cId="2441232899" sldId="1119"/>
            <ac:spMk id="9" creationId="{C81AD833-551C-2443-AF00-33170ED6674E}"/>
          </ac:spMkLst>
        </pc:spChg>
        <pc:picChg chg="mod">
          <ac:chgData name="Phyllipe Lima" userId="afbdb2a7827722fd" providerId="LiveId" clId="{CF5D954C-3E3F-6347-AB6C-69CE7A9529AD}" dt="2020-09-17T13:14:30.478" v="23230" actId="1076"/>
          <ac:picMkLst>
            <pc:docMk/>
            <pc:sldMk cId="2441232899" sldId="1119"/>
            <ac:picMk id="6146" creationId="{CDC634FD-2F0A-E443-ABAF-87C4F164E7B8}"/>
          </ac:picMkLst>
        </pc:picChg>
      </pc:sldChg>
      <pc:sldChg chg="addSp delSp modSp add mod modAnim">
        <pc:chgData name="Phyllipe Lima" userId="afbdb2a7827722fd" providerId="LiveId" clId="{CF5D954C-3E3F-6347-AB6C-69CE7A9529AD}" dt="2020-09-17T13:20:15.720" v="23339" actId="20577"/>
        <pc:sldMkLst>
          <pc:docMk/>
          <pc:sldMk cId="793557047" sldId="1120"/>
        </pc:sldMkLst>
        <pc:spChg chg="add mod">
          <ac:chgData name="Phyllipe Lima" userId="afbdb2a7827722fd" providerId="LiveId" clId="{CF5D954C-3E3F-6347-AB6C-69CE7A9529AD}" dt="2020-09-17T13:20:15.720" v="23339" actId="20577"/>
          <ac:spMkLst>
            <pc:docMk/>
            <pc:sldMk cId="793557047" sldId="1120"/>
            <ac:spMk id="5" creationId="{091B4C28-BAE9-4B4C-9854-7A0A186FCDAB}"/>
          </ac:spMkLst>
        </pc:spChg>
        <pc:spChg chg="mod">
          <ac:chgData name="Phyllipe Lima" userId="afbdb2a7827722fd" providerId="LiveId" clId="{CF5D954C-3E3F-6347-AB6C-69CE7A9529AD}" dt="2020-09-17T13:19:59.860" v="23306" actId="20577"/>
          <ac:spMkLst>
            <pc:docMk/>
            <pc:sldMk cId="793557047" sldId="1120"/>
            <ac:spMk id="9" creationId="{C81AD833-551C-2443-AF00-33170ED6674E}"/>
          </ac:spMkLst>
        </pc:spChg>
        <pc:picChg chg="add mod">
          <ac:chgData name="Phyllipe Lima" userId="afbdb2a7827722fd" providerId="LiveId" clId="{CF5D954C-3E3F-6347-AB6C-69CE7A9529AD}" dt="2020-09-17T13:19:47.183" v="23286" actId="1076"/>
          <ac:picMkLst>
            <pc:docMk/>
            <pc:sldMk cId="793557047" sldId="1120"/>
            <ac:picMk id="2" creationId="{5F6C7E04-FA52-0F48-A6EB-0BF2727851EE}"/>
          </ac:picMkLst>
        </pc:picChg>
        <pc:picChg chg="add del mod">
          <ac:chgData name="Phyllipe Lima" userId="afbdb2a7827722fd" providerId="LiveId" clId="{CF5D954C-3E3F-6347-AB6C-69CE7A9529AD}" dt="2020-09-17T13:19:26.856" v="23278" actId="478"/>
          <ac:picMkLst>
            <pc:docMk/>
            <pc:sldMk cId="793557047" sldId="1120"/>
            <ac:picMk id="4" creationId="{6922499D-5FEF-414C-AC9B-E4A8D2F70D62}"/>
          </ac:picMkLst>
        </pc:picChg>
        <pc:picChg chg="del">
          <ac:chgData name="Phyllipe Lima" userId="afbdb2a7827722fd" providerId="LiveId" clId="{CF5D954C-3E3F-6347-AB6C-69CE7A9529AD}" dt="2020-09-17T13:11:43.912" v="23226" actId="478"/>
          <ac:picMkLst>
            <pc:docMk/>
            <pc:sldMk cId="793557047" sldId="1120"/>
            <ac:picMk id="6146" creationId="{CDC634FD-2F0A-E443-ABAF-87C4F164E7B8}"/>
          </ac:picMkLst>
        </pc:picChg>
      </pc:sldChg>
      <pc:sldChg chg="addSp delSp modSp add mod modAnim">
        <pc:chgData name="Phyllipe Lima" userId="afbdb2a7827722fd" providerId="LiveId" clId="{CF5D954C-3E3F-6347-AB6C-69CE7A9529AD}" dt="2020-09-17T13:22:42.727" v="23671" actId="1076"/>
        <pc:sldMkLst>
          <pc:docMk/>
          <pc:sldMk cId="3397831859" sldId="1121"/>
        </pc:sldMkLst>
        <pc:spChg chg="mod">
          <ac:chgData name="Phyllipe Lima" userId="afbdb2a7827722fd" providerId="LiveId" clId="{CF5D954C-3E3F-6347-AB6C-69CE7A9529AD}" dt="2020-09-17T13:22:33.281" v="23669" actId="114"/>
          <ac:spMkLst>
            <pc:docMk/>
            <pc:sldMk cId="3397831859" sldId="1121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3:21:53.056" v="23544" actId="478"/>
          <ac:picMkLst>
            <pc:docMk/>
            <pc:sldMk cId="3397831859" sldId="1121"/>
            <ac:picMk id="2" creationId="{5F6C7E04-FA52-0F48-A6EB-0BF2727851EE}"/>
          </ac:picMkLst>
        </pc:picChg>
        <pc:picChg chg="del">
          <ac:chgData name="Phyllipe Lima" userId="afbdb2a7827722fd" providerId="LiveId" clId="{CF5D954C-3E3F-6347-AB6C-69CE7A9529AD}" dt="2020-09-17T13:21:54.073" v="23545" actId="478"/>
          <ac:picMkLst>
            <pc:docMk/>
            <pc:sldMk cId="3397831859" sldId="1121"/>
            <ac:picMk id="4" creationId="{6922499D-5FEF-414C-AC9B-E4A8D2F70D62}"/>
          </ac:picMkLst>
        </pc:picChg>
        <pc:picChg chg="add mod">
          <ac:chgData name="Phyllipe Lima" userId="afbdb2a7827722fd" providerId="LiveId" clId="{CF5D954C-3E3F-6347-AB6C-69CE7A9529AD}" dt="2020-09-17T13:22:42.727" v="23671" actId="1076"/>
          <ac:picMkLst>
            <pc:docMk/>
            <pc:sldMk cId="3397831859" sldId="1121"/>
            <ac:picMk id="5" creationId="{4C51A027-2912-CD43-B497-32AC07203D1E}"/>
          </ac:picMkLst>
        </pc:picChg>
      </pc:sldChg>
      <pc:sldChg chg="addSp delSp modSp add mod modAnim">
        <pc:chgData name="Phyllipe Lima" userId="afbdb2a7827722fd" providerId="LiveId" clId="{CF5D954C-3E3F-6347-AB6C-69CE7A9529AD}" dt="2020-09-17T13:21:32.341" v="23492" actId="20577"/>
        <pc:sldMkLst>
          <pc:docMk/>
          <pc:sldMk cId="4204808142" sldId="1122"/>
        </pc:sldMkLst>
        <pc:spChg chg="del mod">
          <ac:chgData name="Phyllipe Lima" userId="afbdb2a7827722fd" providerId="LiveId" clId="{CF5D954C-3E3F-6347-AB6C-69CE7A9529AD}" dt="2020-09-17T13:21:03.245" v="23447" actId="478"/>
          <ac:spMkLst>
            <pc:docMk/>
            <pc:sldMk cId="4204808142" sldId="1122"/>
            <ac:spMk id="5" creationId="{091B4C28-BAE9-4B4C-9854-7A0A186FCDAB}"/>
          </ac:spMkLst>
        </pc:spChg>
        <pc:spChg chg="mod">
          <ac:chgData name="Phyllipe Lima" userId="afbdb2a7827722fd" providerId="LiveId" clId="{CF5D954C-3E3F-6347-AB6C-69CE7A9529AD}" dt="2020-09-17T13:21:32.341" v="23492" actId="20577"/>
          <ac:spMkLst>
            <pc:docMk/>
            <pc:sldMk cId="4204808142" sldId="1122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3:20:38.237" v="23404" actId="478"/>
          <ac:picMkLst>
            <pc:docMk/>
            <pc:sldMk cId="4204808142" sldId="1122"/>
            <ac:picMk id="2" creationId="{5F6C7E04-FA52-0F48-A6EB-0BF2727851EE}"/>
          </ac:picMkLst>
        </pc:picChg>
        <pc:picChg chg="add mod">
          <ac:chgData name="Phyllipe Lima" userId="afbdb2a7827722fd" providerId="LiveId" clId="{CF5D954C-3E3F-6347-AB6C-69CE7A9529AD}" dt="2020-09-17T13:21:17.866" v="23451" actId="14100"/>
          <ac:picMkLst>
            <pc:docMk/>
            <pc:sldMk cId="4204808142" sldId="1122"/>
            <ac:picMk id="6" creationId="{8FB0A765-449B-5A46-91B8-CA37799F655A}"/>
          </ac:picMkLst>
        </pc:picChg>
      </pc:sldChg>
      <pc:sldChg chg="addSp delSp modSp add mod">
        <pc:chgData name="Phyllipe Lima" userId="afbdb2a7827722fd" providerId="LiveId" clId="{CF5D954C-3E3F-6347-AB6C-69CE7A9529AD}" dt="2020-09-17T13:25:53.291" v="23758" actId="1076"/>
        <pc:sldMkLst>
          <pc:docMk/>
          <pc:sldMk cId="630782635" sldId="1123"/>
        </pc:sldMkLst>
        <pc:spChg chg="mod">
          <ac:chgData name="Phyllipe Lima" userId="afbdb2a7827722fd" providerId="LiveId" clId="{CF5D954C-3E3F-6347-AB6C-69CE7A9529AD}" dt="2020-09-17T13:25:29.906" v="23754" actId="20577"/>
          <ac:spMkLst>
            <pc:docMk/>
            <pc:sldMk cId="630782635" sldId="1123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3:25:31.467" v="23755" actId="478"/>
          <ac:picMkLst>
            <pc:docMk/>
            <pc:sldMk cId="630782635" sldId="1123"/>
            <ac:picMk id="5" creationId="{4C51A027-2912-CD43-B497-32AC07203D1E}"/>
          </ac:picMkLst>
        </pc:picChg>
        <pc:picChg chg="add mod">
          <ac:chgData name="Phyllipe Lima" userId="afbdb2a7827722fd" providerId="LiveId" clId="{CF5D954C-3E3F-6347-AB6C-69CE7A9529AD}" dt="2020-09-17T13:25:53.291" v="23758" actId="1076"/>
          <ac:picMkLst>
            <pc:docMk/>
            <pc:sldMk cId="630782635" sldId="1123"/>
            <ac:picMk id="1026" creationId="{D818155E-D14D-754F-ADB2-E06BE17C9F2F}"/>
          </ac:picMkLst>
        </pc:picChg>
      </pc:sldChg>
      <pc:sldChg chg="addSp delSp modSp add mod">
        <pc:chgData name="Phyllipe Lima" userId="afbdb2a7827722fd" providerId="LiveId" clId="{CF5D954C-3E3F-6347-AB6C-69CE7A9529AD}" dt="2020-09-17T13:32:41.390" v="23817" actId="1076"/>
        <pc:sldMkLst>
          <pc:docMk/>
          <pc:sldMk cId="454073911" sldId="1124"/>
        </pc:sldMkLst>
        <pc:spChg chg="mod">
          <ac:chgData name="Phyllipe Lima" userId="afbdb2a7827722fd" providerId="LiveId" clId="{CF5D954C-3E3F-6347-AB6C-69CE7A9529AD}" dt="2020-09-17T13:32:38.637" v="23815" actId="1076"/>
          <ac:spMkLst>
            <pc:docMk/>
            <pc:sldMk cId="454073911" sldId="1124"/>
            <ac:spMk id="9" creationId="{C81AD833-551C-2443-AF00-33170ED6674E}"/>
          </ac:spMkLst>
        </pc:spChg>
        <pc:picChg chg="add mod">
          <ac:chgData name="Phyllipe Lima" userId="afbdb2a7827722fd" providerId="LiveId" clId="{CF5D954C-3E3F-6347-AB6C-69CE7A9529AD}" dt="2020-09-17T13:32:41.390" v="23817" actId="1076"/>
          <ac:picMkLst>
            <pc:docMk/>
            <pc:sldMk cId="454073911" sldId="1124"/>
            <ac:picMk id="4" creationId="{9EFDA591-CACF-4C43-BA76-ED867FF09CC1}"/>
          </ac:picMkLst>
        </pc:picChg>
        <pc:picChg chg="del">
          <ac:chgData name="Phyllipe Lima" userId="afbdb2a7827722fd" providerId="LiveId" clId="{CF5D954C-3E3F-6347-AB6C-69CE7A9529AD}" dt="2020-09-17T13:26:06.090" v="23760" actId="478"/>
          <ac:picMkLst>
            <pc:docMk/>
            <pc:sldMk cId="454073911" sldId="1124"/>
            <ac:picMk id="1026" creationId="{D818155E-D14D-754F-ADB2-E06BE17C9F2F}"/>
          </ac:picMkLst>
        </pc:picChg>
      </pc:sldChg>
      <pc:sldChg chg="delSp modSp add mod">
        <pc:chgData name="Phyllipe Lima" userId="afbdb2a7827722fd" providerId="LiveId" clId="{CF5D954C-3E3F-6347-AB6C-69CE7A9529AD}" dt="2020-09-17T13:35:28.257" v="24123" actId="20577"/>
        <pc:sldMkLst>
          <pc:docMk/>
          <pc:sldMk cId="857091503" sldId="1125"/>
        </pc:sldMkLst>
        <pc:spChg chg="mod">
          <ac:chgData name="Phyllipe Lima" userId="afbdb2a7827722fd" providerId="LiveId" clId="{CF5D954C-3E3F-6347-AB6C-69CE7A9529AD}" dt="2020-09-17T13:35:28.257" v="24123" actId="20577"/>
          <ac:spMkLst>
            <pc:docMk/>
            <pc:sldMk cId="857091503" sldId="1125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3:33:55.538" v="23909" actId="478"/>
          <ac:picMkLst>
            <pc:docMk/>
            <pc:sldMk cId="857091503" sldId="1125"/>
            <ac:picMk id="4" creationId="{9EFDA591-CACF-4C43-BA76-ED867FF09CC1}"/>
          </ac:picMkLst>
        </pc:picChg>
      </pc:sldChg>
      <pc:sldChg chg="modSp add mod modNotesTx">
        <pc:chgData name="Phyllipe Lima" userId="afbdb2a7827722fd" providerId="LiveId" clId="{CF5D954C-3E3F-6347-AB6C-69CE7A9529AD}" dt="2020-09-17T13:57:42.938" v="24498" actId="20577"/>
        <pc:sldMkLst>
          <pc:docMk/>
          <pc:sldMk cId="3730863147" sldId="1126"/>
        </pc:sldMkLst>
        <pc:spChg chg="mod">
          <ac:chgData name="Phyllipe Lima" userId="afbdb2a7827722fd" providerId="LiveId" clId="{CF5D954C-3E3F-6347-AB6C-69CE7A9529AD}" dt="2020-09-17T13:56:48.923" v="24491" actId="20577"/>
          <ac:spMkLst>
            <pc:docMk/>
            <pc:sldMk cId="3730863147" sldId="1126"/>
            <ac:spMk id="9" creationId="{C81AD833-551C-2443-AF00-33170ED6674E}"/>
          </ac:spMkLst>
        </pc:spChg>
      </pc:sldChg>
    </pc:docChg>
  </pc:docChgLst>
  <pc:docChgLst>
    <pc:chgData name="Chris Lima" userId="b5ea056ce2397b48" providerId="LiveId" clId="{E4FC9C99-EA5E-49C2-A8DF-65E856A63491}"/>
    <pc:docChg chg="undo custSel addSld delSld modSld sldOrd modShowInfo">
      <pc:chgData name="Chris Lima" userId="b5ea056ce2397b48" providerId="LiveId" clId="{E4FC9C99-EA5E-49C2-A8DF-65E856A63491}" dt="2022-03-30T18:58:12.125" v="1454" actId="478"/>
      <pc:docMkLst>
        <pc:docMk/>
      </pc:docMkLst>
      <pc:sldChg chg="modSp mod">
        <pc:chgData name="Chris Lima" userId="b5ea056ce2397b48" providerId="LiveId" clId="{E4FC9C99-EA5E-49C2-A8DF-65E856A63491}" dt="2022-03-27T18:25:13.209" v="415" actId="1076"/>
        <pc:sldMkLst>
          <pc:docMk/>
          <pc:sldMk cId="594058921" sldId="256"/>
        </pc:sldMkLst>
        <pc:spChg chg="mod">
          <ac:chgData name="Chris Lima" userId="b5ea056ce2397b48" providerId="LiveId" clId="{E4FC9C99-EA5E-49C2-A8DF-65E856A63491}" dt="2022-03-27T18:25:13.209" v="415" actId="1076"/>
          <ac:spMkLst>
            <pc:docMk/>
            <pc:sldMk cId="594058921" sldId="256"/>
            <ac:spMk id="4" creationId="{A2F13CB6-6EF0-8847-A1F9-7BC4005A25F3}"/>
          </ac:spMkLst>
        </pc:spChg>
      </pc:sldChg>
      <pc:sldChg chg="modSp mod">
        <pc:chgData name="Chris Lima" userId="b5ea056ce2397b48" providerId="LiveId" clId="{E4FC9C99-EA5E-49C2-A8DF-65E856A63491}" dt="2022-03-01T17:28:12.336" v="0"/>
        <pc:sldMkLst>
          <pc:docMk/>
          <pc:sldMk cId="1975627203" sldId="257"/>
        </pc:sldMkLst>
        <pc:spChg chg="mod">
          <ac:chgData name="Chris Lima" userId="b5ea056ce2397b48" providerId="LiveId" clId="{E4FC9C99-EA5E-49C2-A8DF-65E856A63491}" dt="2022-03-01T17:28:12.336" v="0"/>
          <ac:spMkLst>
            <pc:docMk/>
            <pc:sldMk cId="1975627203" sldId="257"/>
            <ac:spMk id="3" creationId="{00000000-0000-0000-0000-000000000000}"/>
          </ac:spMkLst>
        </pc:spChg>
      </pc:sldChg>
      <pc:sldChg chg="addSp delSp modSp mod ord">
        <pc:chgData name="Chris Lima" userId="b5ea056ce2397b48" providerId="LiveId" clId="{E4FC9C99-EA5E-49C2-A8DF-65E856A63491}" dt="2022-03-27T18:36:48.428" v="479"/>
        <pc:sldMkLst>
          <pc:docMk/>
          <pc:sldMk cId="575169285" sldId="513"/>
        </pc:sldMkLst>
        <pc:picChg chg="add mod">
          <ac:chgData name="Chris Lima" userId="b5ea056ce2397b48" providerId="LiveId" clId="{E4FC9C99-EA5E-49C2-A8DF-65E856A63491}" dt="2022-03-27T17:26:23.512" v="135"/>
          <ac:picMkLst>
            <pc:docMk/>
            <pc:sldMk cId="575169285" sldId="513"/>
            <ac:picMk id="5" creationId="{DBB24D63-1A01-4CA8-885F-4E3EB2C1A89D}"/>
          </ac:picMkLst>
        </pc:picChg>
        <pc:picChg chg="del">
          <ac:chgData name="Chris Lima" userId="b5ea056ce2397b48" providerId="LiveId" clId="{E4FC9C99-EA5E-49C2-A8DF-65E856A63491}" dt="2022-03-27T17:26:23.310" v="134" actId="478"/>
          <ac:picMkLst>
            <pc:docMk/>
            <pc:sldMk cId="575169285" sldId="513"/>
            <ac:picMk id="7" creationId="{86CB1AF8-1425-3E4A-83C3-3870CA71C407}"/>
          </ac:picMkLst>
        </pc:picChg>
      </pc:sldChg>
      <pc:sldChg chg="del">
        <pc:chgData name="Chris Lima" userId="b5ea056ce2397b48" providerId="LiveId" clId="{E4FC9C99-EA5E-49C2-A8DF-65E856A63491}" dt="2022-03-27T18:17:45.699" v="339" actId="47"/>
        <pc:sldMkLst>
          <pc:docMk/>
          <pc:sldMk cId="2852846820" sldId="516"/>
        </pc:sldMkLst>
      </pc:sldChg>
      <pc:sldChg chg="modSp mod">
        <pc:chgData name="Chris Lima" userId="b5ea056ce2397b48" providerId="LiveId" clId="{E4FC9C99-EA5E-49C2-A8DF-65E856A63491}" dt="2022-03-01T17:28:25.713" v="2" actId="14100"/>
        <pc:sldMkLst>
          <pc:docMk/>
          <pc:sldMk cId="1360655610" sldId="517"/>
        </pc:sldMkLst>
        <pc:spChg chg="mod">
          <ac:chgData name="Chris Lima" userId="b5ea056ce2397b48" providerId="LiveId" clId="{E4FC9C99-EA5E-49C2-A8DF-65E856A63491}" dt="2022-03-01T17:28:25.713" v="2" actId="14100"/>
          <ac:spMkLst>
            <pc:docMk/>
            <pc:sldMk cId="1360655610" sldId="517"/>
            <ac:spMk id="12" creationId="{5899A09A-9AB5-2D4C-9434-9593C8E45011}"/>
          </ac:spMkLst>
        </pc:spChg>
      </pc:sldChg>
      <pc:sldChg chg="ord">
        <pc:chgData name="Chris Lima" userId="b5ea056ce2397b48" providerId="LiveId" clId="{E4FC9C99-EA5E-49C2-A8DF-65E856A63491}" dt="2022-03-27T18:36:48.428" v="479"/>
        <pc:sldMkLst>
          <pc:docMk/>
          <pc:sldMk cId="3182075485" sldId="550"/>
        </pc:sldMkLst>
      </pc:sldChg>
      <pc:sldChg chg="delSp mod">
        <pc:chgData name="Chris Lima" userId="b5ea056ce2397b48" providerId="LiveId" clId="{E4FC9C99-EA5E-49C2-A8DF-65E856A63491}" dt="2022-03-30T18:58:12.125" v="1454" actId="478"/>
        <pc:sldMkLst>
          <pc:docMk/>
          <pc:sldMk cId="1129798269" sldId="945"/>
        </pc:sldMkLst>
        <pc:picChg chg="del">
          <ac:chgData name="Chris Lima" userId="b5ea056ce2397b48" providerId="LiveId" clId="{E4FC9C99-EA5E-49C2-A8DF-65E856A63491}" dt="2022-03-30T18:58:12.125" v="1454" actId="478"/>
          <ac:picMkLst>
            <pc:docMk/>
            <pc:sldMk cId="1129798269" sldId="945"/>
            <ac:picMk id="9" creationId="{F8FC09E1-41CC-8744-A90B-0290D67CDF13}"/>
          </ac:picMkLst>
        </pc:picChg>
      </pc:sldChg>
      <pc:sldChg chg="modSp mod">
        <pc:chgData name="Chris Lima" userId="b5ea056ce2397b48" providerId="LiveId" clId="{E4FC9C99-EA5E-49C2-A8DF-65E856A63491}" dt="2022-03-27T18:20:43.354" v="347" actId="1076"/>
        <pc:sldMkLst>
          <pc:docMk/>
          <pc:sldMk cId="1210153522" sldId="946"/>
        </pc:sldMkLst>
        <pc:spChg chg="mod">
          <ac:chgData name="Chris Lima" userId="b5ea056ce2397b48" providerId="LiveId" clId="{E4FC9C99-EA5E-49C2-A8DF-65E856A63491}" dt="2022-03-27T16:33:26.318" v="7" actId="20577"/>
          <ac:spMkLst>
            <pc:docMk/>
            <pc:sldMk cId="1210153522" sldId="946"/>
            <ac:spMk id="9" creationId="{0A32BD20-F28B-7C40-B1DB-060567A99D0E}"/>
          </ac:spMkLst>
        </pc:spChg>
        <pc:picChg chg="mod">
          <ac:chgData name="Chris Lima" userId="b5ea056ce2397b48" providerId="LiveId" clId="{E4FC9C99-EA5E-49C2-A8DF-65E856A63491}" dt="2022-03-27T18:20:43.354" v="347" actId="1076"/>
          <ac:picMkLst>
            <pc:docMk/>
            <pc:sldMk cId="1210153522" sldId="946"/>
            <ac:picMk id="1030" creationId="{D6FAB4FA-F434-3D40-AF7F-FEEF07C4A171}"/>
          </ac:picMkLst>
        </pc:picChg>
      </pc:sldChg>
      <pc:sldChg chg="modSp mod">
        <pc:chgData name="Chris Lima" userId="b5ea056ce2397b48" providerId="LiveId" clId="{E4FC9C99-EA5E-49C2-A8DF-65E856A63491}" dt="2022-03-28T01:27:26.249" v="500" actId="207"/>
        <pc:sldMkLst>
          <pc:docMk/>
          <pc:sldMk cId="2508325728" sldId="947"/>
        </pc:sldMkLst>
        <pc:spChg chg="mod">
          <ac:chgData name="Chris Lima" userId="b5ea056ce2397b48" providerId="LiveId" clId="{E4FC9C99-EA5E-49C2-A8DF-65E856A63491}" dt="2022-03-28T01:27:26.249" v="500" actId="207"/>
          <ac:spMkLst>
            <pc:docMk/>
            <pc:sldMk cId="2508325728" sldId="947"/>
            <ac:spMk id="13" creationId="{80214C85-4602-A64F-8A18-B940445EC2CA}"/>
          </ac:spMkLst>
        </pc:spChg>
      </pc:sldChg>
      <pc:sldChg chg="delSp">
        <pc:chgData name="Chris Lima" userId="b5ea056ce2397b48" providerId="LiveId" clId="{E4FC9C99-EA5E-49C2-A8DF-65E856A63491}" dt="2022-03-28T02:29:18.403" v="501" actId="478"/>
        <pc:sldMkLst>
          <pc:docMk/>
          <pc:sldMk cId="1155282307" sldId="948"/>
        </pc:sldMkLst>
        <pc:picChg chg="del">
          <ac:chgData name="Chris Lima" userId="b5ea056ce2397b48" providerId="LiveId" clId="{E4FC9C99-EA5E-49C2-A8DF-65E856A63491}" dt="2022-03-28T02:29:18.403" v="501" actId="478"/>
          <ac:picMkLst>
            <pc:docMk/>
            <pc:sldMk cId="1155282307" sldId="948"/>
            <ac:picMk id="1026" creationId="{79E6C746-942D-3B49-A6F0-53117F0452F8}"/>
          </ac:picMkLst>
        </pc:picChg>
      </pc:sldChg>
      <pc:sldChg chg="delSp modSp mod">
        <pc:chgData name="Chris Lima" userId="b5ea056ce2397b48" providerId="LiveId" clId="{E4FC9C99-EA5E-49C2-A8DF-65E856A63491}" dt="2022-03-27T18:20:39.472" v="346" actId="1076"/>
        <pc:sldMkLst>
          <pc:docMk/>
          <pc:sldMk cId="1623759735" sldId="949"/>
        </pc:sldMkLst>
        <pc:spChg chg="mod">
          <ac:chgData name="Chris Lima" userId="b5ea056ce2397b48" providerId="LiveId" clId="{E4FC9C99-EA5E-49C2-A8DF-65E856A63491}" dt="2022-03-27T18:20:39.472" v="346" actId="1076"/>
          <ac:spMkLst>
            <pc:docMk/>
            <pc:sldMk cId="1623759735" sldId="949"/>
            <ac:spMk id="9" creationId="{0A32BD20-F28B-7C40-B1DB-060567A99D0E}"/>
          </ac:spMkLst>
        </pc:spChg>
        <pc:picChg chg="del mod">
          <ac:chgData name="Chris Lima" userId="b5ea056ce2397b48" providerId="LiveId" clId="{E4FC9C99-EA5E-49C2-A8DF-65E856A63491}" dt="2022-03-27T18:20:36.160" v="345" actId="478"/>
          <ac:picMkLst>
            <pc:docMk/>
            <pc:sldMk cId="1623759735" sldId="949"/>
            <ac:picMk id="6146" creationId="{1B547F91-2A13-574B-90B3-7CB7446264E4}"/>
          </ac:picMkLst>
        </pc:picChg>
      </pc:sldChg>
      <pc:sldChg chg="modSp mod">
        <pc:chgData name="Chris Lima" userId="b5ea056ce2397b48" providerId="LiveId" clId="{E4FC9C99-EA5E-49C2-A8DF-65E856A63491}" dt="2022-03-27T18:20:51.196" v="348" actId="207"/>
        <pc:sldMkLst>
          <pc:docMk/>
          <pc:sldMk cId="2868726825" sldId="950"/>
        </pc:sldMkLst>
        <pc:spChg chg="mod">
          <ac:chgData name="Chris Lima" userId="b5ea056ce2397b48" providerId="LiveId" clId="{E4FC9C99-EA5E-49C2-A8DF-65E856A63491}" dt="2022-03-27T18:20:51.196" v="348" actId="207"/>
          <ac:spMkLst>
            <pc:docMk/>
            <pc:sldMk cId="2868726825" sldId="950"/>
            <ac:spMk id="9" creationId="{0A32BD20-F28B-7C40-B1DB-060567A99D0E}"/>
          </ac:spMkLst>
        </pc:spChg>
      </pc:sldChg>
      <pc:sldChg chg="modSp mod">
        <pc:chgData name="Chris Lima" userId="b5ea056ce2397b48" providerId="LiveId" clId="{E4FC9C99-EA5E-49C2-A8DF-65E856A63491}" dt="2022-03-27T18:21:08.160" v="357" actId="20577"/>
        <pc:sldMkLst>
          <pc:docMk/>
          <pc:sldMk cId="2709633243" sldId="951"/>
        </pc:sldMkLst>
        <pc:spChg chg="mod">
          <ac:chgData name="Chris Lima" userId="b5ea056ce2397b48" providerId="LiveId" clId="{E4FC9C99-EA5E-49C2-A8DF-65E856A63491}" dt="2022-03-27T18:21:08.160" v="357" actId="20577"/>
          <ac:spMkLst>
            <pc:docMk/>
            <pc:sldMk cId="2709633243" sldId="951"/>
            <ac:spMk id="9" creationId="{0A32BD20-F28B-7C40-B1DB-060567A99D0E}"/>
          </ac:spMkLst>
        </pc:spChg>
      </pc:sldChg>
      <pc:sldChg chg="delSp modSp mod">
        <pc:chgData name="Chris Lima" userId="b5ea056ce2397b48" providerId="LiveId" clId="{E4FC9C99-EA5E-49C2-A8DF-65E856A63491}" dt="2022-03-27T18:21:55.143" v="369" actId="1076"/>
        <pc:sldMkLst>
          <pc:docMk/>
          <pc:sldMk cId="4045605370" sldId="952"/>
        </pc:sldMkLst>
        <pc:spChg chg="mod">
          <ac:chgData name="Chris Lima" userId="b5ea056ce2397b48" providerId="LiveId" clId="{E4FC9C99-EA5E-49C2-A8DF-65E856A63491}" dt="2022-03-27T18:21:55.143" v="369" actId="1076"/>
          <ac:spMkLst>
            <pc:docMk/>
            <pc:sldMk cId="4045605370" sldId="952"/>
            <ac:spMk id="9" creationId="{0A32BD20-F28B-7C40-B1DB-060567A99D0E}"/>
          </ac:spMkLst>
        </pc:spChg>
        <pc:picChg chg="del">
          <ac:chgData name="Chris Lima" userId="b5ea056ce2397b48" providerId="LiveId" clId="{E4FC9C99-EA5E-49C2-A8DF-65E856A63491}" dt="2022-03-27T18:21:36.890" v="360" actId="478"/>
          <ac:picMkLst>
            <pc:docMk/>
            <pc:sldMk cId="4045605370" sldId="952"/>
            <ac:picMk id="10242" creationId="{0C92682B-EA6C-B845-8552-E87B79EC67C7}"/>
          </ac:picMkLst>
        </pc:picChg>
      </pc:sldChg>
      <pc:sldChg chg="delSp modSp mod">
        <pc:chgData name="Chris Lima" userId="b5ea056ce2397b48" providerId="LiveId" clId="{E4FC9C99-EA5E-49C2-A8DF-65E856A63491}" dt="2022-03-28T02:30:55.592" v="503" actId="207"/>
        <pc:sldMkLst>
          <pc:docMk/>
          <pc:sldMk cId="950207455" sldId="953"/>
        </pc:sldMkLst>
        <pc:spChg chg="mod">
          <ac:chgData name="Chris Lima" userId="b5ea056ce2397b48" providerId="LiveId" clId="{E4FC9C99-EA5E-49C2-A8DF-65E856A63491}" dt="2022-03-28T02:30:55.592" v="503" actId="207"/>
          <ac:spMkLst>
            <pc:docMk/>
            <pc:sldMk cId="950207455" sldId="953"/>
            <ac:spMk id="9" creationId="{0A32BD20-F28B-7C40-B1DB-060567A99D0E}"/>
          </ac:spMkLst>
        </pc:spChg>
        <pc:picChg chg="del mod">
          <ac:chgData name="Chris Lima" userId="b5ea056ce2397b48" providerId="LiveId" clId="{E4FC9C99-EA5E-49C2-A8DF-65E856A63491}" dt="2022-03-27T18:22:02.714" v="370" actId="478"/>
          <ac:picMkLst>
            <pc:docMk/>
            <pc:sldMk cId="950207455" sldId="953"/>
            <ac:picMk id="4" creationId="{AC2A0C95-DBFF-1847-8562-C76DE008E9D8}"/>
          </ac:picMkLst>
        </pc:picChg>
      </pc:sldChg>
      <pc:sldChg chg="delSp modSp mod">
        <pc:chgData name="Chris Lima" userId="b5ea056ce2397b48" providerId="LiveId" clId="{E4FC9C99-EA5E-49C2-A8DF-65E856A63491}" dt="2022-03-28T02:31:03.539" v="504" actId="207"/>
        <pc:sldMkLst>
          <pc:docMk/>
          <pc:sldMk cId="1256338041" sldId="954"/>
        </pc:sldMkLst>
        <pc:spChg chg="mod">
          <ac:chgData name="Chris Lima" userId="b5ea056ce2397b48" providerId="LiveId" clId="{E4FC9C99-EA5E-49C2-A8DF-65E856A63491}" dt="2022-03-28T02:31:03.539" v="504" actId="207"/>
          <ac:spMkLst>
            <pc:docMk/>
            <pc:sldMk cId="1256338041" sldId="954"/>
            <ac:spMk id="9" creationId="{0A32BD20-F28B-7C40-B1DB-060567A99D0E}"/>
          </ac:spMkLst>
        </pc:spChg>
        <pc:picChg chg="del mod">
          <ac:chgData name="Chris Lima" userId="b5ea056ce2397b48" providerId="LiveId" clId="{E4FC9C99-EA5E-49C2-A8DF-65E856A63491}" dt="2022-03-27T18:22:47.772" v="375" actId="478"/>
          <ac:picMkLst>
            <pc:docMk/>
            <pc:sldMk cId="1256338041" sldId="954"/>
            <ac:picMk id="12290" creationId="{9FB96400-63F6-E342-A06C-3C130645D34E}"/>
          </ac:picMkLst>
        </pc:picChg>
      </pc:sldChg>
      <pc:sldChg chg="addSp delSp modSp mod delAnim">
        <pc:chgData name="Chris Lima" userId="b5ea056ce2397b48" providerId="LiveId" clId="{E4FC9C99-EA5E-49C2-A8DF-65E856A63491}" dt="2022-03-27T18:23:51.229" v="393" actId="1076"/>
        <pc:sldMkLst>
          <pc:docMk/>
          <pc:sldMk cId="1094420399" sldId="955"/>
        </pc:sldMkLst>
        <pc:spChg chg="del">
          <ac:chgData name="Chris Lima" userId="b5ea056ce2397b48" providerId="LiveId" clId="{E4FC9C99-EA5E-49C2-A8DF-65E856A63491}" dt="2022-03-27T18:18:36.222" v="343" actId="478"/>
          <ac:spMkLst>
            <pc:docMk/>
            <pc:sldMk cId="1094420399" sldId="955"/>
            <ac:spMk id="5" creationId="{AB0C8520-A339-C147-9777-1EEA17684B3F}"/>
          </ac:spMkLst>
        </pc:spChg>
        <pc:spChg chg="mod">
          <ac:chgData name="Chris Lima" userId="b5ea056ce2397b48" providerId="LiveId" clId="{E4FC9C99-EA5E-49C2-A8DF-65E856A63491}" dt="2022-03-27T18:23:48.987" v="392" actId="122"/>
          <ac:spMkLst>
            <pc:docMk/>
            <pc:sldMk cId="1094420399" sldId="955"/>
            <ac:spMk id="9" creationId="{0A32BD20-F28B-7C40-B1DB-060567A99D0E}"/>
          </ac:spMkLst>
        </pc:spChg>
        <pc:picChg chg="del">
          <ac:chgData name="Chris Lima" userId="b5ea056ce2397b48" providerId="LiveId" clId="{E4FC9C99-EA5E-49C2-A8DF-65E856A63491}" dt="2022-03-27T18:18:36.222" v="343" actId="478"/>
          <ac:picMkLst>
            <pc:docMk/>
            <pc:sldMk cId="1094420399" sldId="955"/>
            <ac:picMk id="3" creationId="{6A04805E-3CF2-AD4A-A665-38A754B2F15A}"/>
          </ac:picMkLst>
        </pc:picChg>
        <pc:picChg chg="add mod">
          <ac:chgData name="Chris Lima" userId="b5ea056ce2397b48" providerId="LiveId" clId="{E4FC9C99-EA5E-49C2-A8DF-65E856A63491}" dt="2022-03-27T18:23:51.229" v="393" actId="1076"/>
          <ac:picMkLst>
            <pc:docMk/>
            <pc:sldMk cId="1094420399" sldId="955"/>
            <ac:picMk id="6146" creationId="{81024BC0-A538-4E07-AB61-2C348BE68C2A}"/>
          </ac:picMkLst>
        </pc:picChg>
      </pc:sldChg>
      <pc:sldChg chg="modSp mod">
        <pc:chgData name="Chris Lima" userId="b5ea056ce2397b48" providerId="LiveId" clId="{E4FC9C99-EA5E-49C2-A8DF-65E856A63491}" dt="2022-03-27T18:25:00.870" v="413" actId="207"/>
        <pc:sldMkLst>
          <pc:docMk/>
          <pc:sldMk cId="4203542119" sldId="956"/>
        </pc:sldMkLst>
        <pc:spChg chg="mod">
          <ac:chgData name="Chris Lima" userId="b5ea056ce2397b48" providerId="LiveId" clId="{E4FC9C99-EA5E-49C2-A8DF-65E856A63491}" dt="2022-03-27T18:25:00.870" v="413" actId="207"/>
          <ac:spMkLst>
            <pc:docMk/>
            <pc:sldMk cId="4203542119" sldId="956"/>
            <ac:spMk id="6" creationId="{F0D4249E-9DD8-5144-84C9-681FB4D94576}"/>
          </ac:spMkLst>
        </pc:spChg>
      </pc:sldChg>
      <pc:sldChg chg="delSp modSp mod">
        <pc:chgData name="Chris Lima" userId="b5ea056ce2397b48" providerId="LiveId" clId="{E4FC9C99-EA5E-49C2-A8DF-65E856A63491}" dt="2022-03-27T18:25:23.706" v="417" actId="1076"/>
        <pc:sldMkLst>
          <pc:docMk/>
          <pc:sldMk cId="2260970113" sldId="957"/>
        </pc:sldMkLst>
        <pc:spChg chg="mod">
          <ac:chgData name="Chris Lima" userId="b5ea056ce2397b48" providerId="LiveId" clId="{E4FC9C99-EA5E-49C2-A8DF-65E856A63491}" dt="2022-03-27T18:25:23.706" v="417" actId="1076"/>
          <ac:spMkLst>
            <pc:docMk/>
            <pc:sldMk cId="2260970113" sldId="957"/>
            <ac:spMk id="4" creationId="{A2F13CB6-6EF0-8847-A1F9-7BC4005A25F3}"/>
          </ac:spMkLst>
        </pc:spChg>
        <pc:picChg chg="del mod">
          <ac:chgData name="Chris Lima" userId="b5ea056ce2397b48" providerId="LiveId" clId="{E4FC9C99-EA5E-49C2-A8DF-65E856A63491}" dt="2022-03-27T16:36:41.033" v="28" actId="478"/>
          <ac:picMkLst>
            <pc:docMk/>
            <pc:sldMk cId="2260970113" sldId="957"/>
            <ac:picMk id="5" creationId="{AAD04489-2563-1E42-8403-0DF8C6A4AE47}"/>
          </ac:picMkLst>
        </pc:picChg>
        <pc:picChg chg="del">
          <ac:chgData name="Chris Lima" userId="b5ea056ce2397b48" providerId="LiveId" clId="{E4FC9C99-EA5E-49C2-A8DF-65E856A63491}" dt="2022-03-27T16:36:41.536" v="29" actId="478"/>
          <ac:picMkLst>
            <pc:docMk/>
            <pc:sldMk cId="2260970113" sldId="957"/>
            <ac:picMk id="15362" creationId="{684AB664-5517-8F49-A616-F15551508225}"/>
          </ac:picMkLst>
        </pc:picChg>
      </pc:sldChg>
      <pc:sldChg chg="delSp modSp mod">
        <pc:chgData name="Chris Lima" userId="b5ea056ce2397b48" providerId="LiveId" clId="{E4FC9C99-EA5E-49C2-A8DF-65E856A63491}" dt="2022-03-28T02:35:16.345" v="513" actId="122"/>
        <pc:sldMkLst>
          <pc:docMk/>
          <pc:sldMk cId="2632047086" sldId="958"/>
        </pc:sldMkLst>
        <pc:spChg chg="mod">
          <ac:chgData name="Chris Lima" userId="b5ea056ce2397b48" providerId="LiveId" clId="{E4FC9C99-EA5E-49C2-A8DF-65E856A63491}" dt="2022-03-28T02:35:16.345" v="513" actId="122"/>
          <ac:spMkLst>
            <pc:docMk/>
            <pc:sldMk cId="2632047086" sldId="958"/>
            <ac:spMk id="4" creationId="{A2F13CB6-6EF0-8847-A1F9-7BC4005A25F3}"/>
          </ac:spMkLst>
        </pc:spChg>
        <pc:spChg chg="del">
          <ac:chgData name="Chris Lima" userId="b5ea056ce2397b48" providerId="LiveId" clId="{E4FC9C99-EA5E-49C2-A8DF-65E856A63491}" dt="2022-03-27T16:35:37.607" v="10" actId="478"/>
          <ac:spMkLst>
            <pc:docMk/>
            <pc:sldMk cId="2632047086" sldId="958"/>
            <ac:spMk id="5" creationId="{F6D7215D-D092-471C-B6BA-6CAC807D7B25}"/>
          </ac:spMkLst>
        </pc:spChg>
        <pc:picChg chg="del">
          <ac:chgData name="Chris Lima" userId="b5ea056ce2397b48" providerId="LiveId" clId="{E4FC9C99-EA5E-49C2-A8DF-65E856A63491}" dt="2022-03-27T16:35:35.472" v="9" actId="478"/>
          <ac:picMkLst>
            <pc:docMk/>
            <pc:sldMk cId="2632047086" sldId="958"/>
            <ac:picMk id="17410" creationId="{66649274-91EC-9B4B-99DC-1D0FCF2387A8}"/>
          </ac:picMkLst>
        </pc:picChg>
      </pc:sldChg>
      <pc:sldChg chg="modSp mod">
        <pc:chgData name="Chris Lima" userId="b5ea056ce2397b48" providerId="LiveId" clId="{E4FC9C99-EA5E-49C2-A8DF-65E856A63491}" dt="2022-03-28T02:35:25.250" v="516" actId="1076"/>
        <pc:sldMkLst>
          <pc:docMk/>
          <pc:sldMk cId="1157956120" sldId="959"/>
        </pc:sldMkLst>
        <pc:spChg chg="mod">
          <ac:chgData name="Chris Lima" userId="b5ea056ce2397b48" providerId="LiveId" clId="{E4FC9C99-EA5E-49C2-A8DF-65E856A63491}" dt="2022-03-28T02:35:25.250" v="516" actId="1076"/>
          <ac:spMkLst>
            <pc:docMk/>
            <pc:sldMk cId="1157956120" sldId="959"/>
            <ac:spMk id="2" creationId="{D872CF0A-ADDB-4BCA-ACA6-723601E641F7}"/>
          </ac:spMkLst>
        </pc:spChg>
        <pc:spChg chg="mod">
          <ac:chgData name="Chris Lima" userId="b5ea056ce2397b48" providerId="LiveId" clId="{E4FC9C99-EA5E-49C2-A8DF-65E856A63491}" dt="2022-03-27T17:08:45.570" v="37" actId="207"/>
          <ac:spMkLst>
            <pc:docMk/>
            <pc:sldMk cId="1157956120" sldId="959"/>
            <ac:spMk id="4" creationId="{A2F13CB6-6EF0-8847-A1F9-7BC4005A25F3}"/>
          </ac:spMkLst>
        </pc:spChg>
        <pc:picChg chg="mod">
          <ac:chgData name="Chris Lima" userId="b5ea056ce2397b48" providerId="LiveId" clId="{E4FC9C99-EA5E-49C2-A8DF-65E856A63491}" dt="2022-03-28T02:35:21.010" v="514" actId="1076"/>
          <ac:picMkLst>
            <pc:docMk/>
            <pc:sldMk cId="1157956120" sldId="959"/>
            <ac:picMk id="6" creationId="{CD5FAE2D-DA5F-8C47-8220-E558839FC16C}"/>
          </ac:picMkLst>
        </pc:picChg>
      </pc:sldChg>
      <pc:sldChg chg="addSp delSp modSp mod">
        <pc:chgData name="Chris Lima" userId="b5ea056ce2397b48" providerId="LiveId" clId="{E4FC9C99-EA5E-49C2-A8DF-65E856A63491}" dt="2022-03-28T02:33:03.423" v="508" actId="21"/>
        <pc:sldMkLst>
          <pc:docMk/>
          <pc:sldMk cId="523473320" sldId="960"/>
        </pc:sldMkLst>
        <pc:spChg chg="add del mod">
          <ac:chgData name="Chris Lima" userId="b5ea056ce2397b48" providerId="LiveId" clId="{E4FC9C99-EA5E-49C2-A8DF-65E856A63491}" dt="2022-03-28T02:33:03.423" v="508" actId="21"/>
          <ac:spMkLst>
            <pc:docMk/>
            <pc:sldMk cId="523473320" sldId="960"/>
            <ac:spMk id="2" creationId="{90E9AC4C-C4E5-43FC-9EBA-E6C25434ADE3}"/>
          </ac:spMkLst>
        </pc:spChg>
        <pc:spChg chg="mod">
          <ac:chgData name="Chris Lima" userId="b5ea056ce2397b48" providerId="LiveId" clId="{E4FC9C99-EA5E-49C2-A8DF-65E856A63491}" dt="2022-03-27T17:09:10.774" v="40" actId="207"/>
          <ac:spMkLst>
            <pc:docMk/>
            <pc:sldMk cId="523473320" sldId="960"/>
            <ac:spMk id="4" creationId="{A2F13CB6-6EF0-8847-A1F9-7BC4005A25F3}"/>
          </ac:spMkLst>
        </pc:spChg>
      </pc:sldChg>
      <pc:sldChg chg="modSp mod ord">
        <pc:chgData name="Chris Lima" userId="b5ea056ce2397b48" providerId="LiveId" clId="{E4FC9C99-EA5E-49C2-A8DF-65E856A63491}" dt="2022-03-27T18:36:48.428" v="479"/>
        <pc:sldMkLst>
          <pc:docMk/>
          <pc:sldMk cId="1907758745" sldId="962"/>
        </pc:sldMkLst>
        <pc:spChg chg="mod">
          <ac:chgData name="Chris Lima" userId="b5ea056ce2397b48" providerId="LiveId" clId="{E4FC9C99-EA5E-49C2-A8DF-65E856A63491}" dt="2022-03-27T18:30:15.739" v="424" actId="20577"/>
          <ac:spMkLst>
            <pc:docMk/>
            <pc:sldMk cId="1907758745" sldId="962"/>
            <ac:spMk id="4" creationId="{A2F13CB6-6EF0-8847-A1F9-7BC4005A25F3}"/>
          </ac:spMkLst>
        </pc:spChg>
      </pc:sldChg>
      <pc:sldChg chg="addSp delSp modSp mod ord">
        <pc:chgData name="Chris Lima" userId="b5ea056ce2397b48" providerId="LiveId" clId="{E4FC9C99-EA5E-49C2-A8DF-65E856A63491}" dt="2022-03-30T18:56:48.421" v="1453" actId="20577"/>
        <pc:sldMkLst>
          <pc:docMk/>
          <pc:sldMk cId="936648414" sldId="970"/>
        </pc:sldMkLst>
        <pc:spChg chg="mod">
          <ac:chgData name="Chris Lima" userId="b5ea056ce2397b48" providerId="LiveId" clId="{E4FC9C99-EA5E-49C2-A8DF-65E856A63491}" dt="2022-03-30T18:56:48.421" v="1453" actId="20577"/>
          <ac:spMkLst>
            <pc:docMk/>
            <pc:sldMk cId="936648414" sldId="970"/>
            <ac:spMk id="4" creationId="{FD0C6185-C234-E245-A6DC-1EF7ACF8E1C0}"/>
          </ac:spMkLst>
        </pc:spChg>
        <pc:spChg chg="add mod">
          <ac:chgData name="Chris Lima" userId="b5ea056ce2397b48" providerId="LiveId" clId="{E4FC9C99-EA5E-49C2-A8DF-65E856A63491}" dt="2022-03-30T18:52:30.534" v="1441" actId="207"/>
          <ac:spMkLst>
            <pc:docMk/>
            <pc:sldMk cId="936648414" sldId="970"/>
            <ac:spMk id="5" creationId="{09A3FE4B-5C3C-4DE1-98F2-4BD0FD5C8845}"/>
          </ac:spMkLst>
        </pc:spChg>
        <pc:picChg chg="add del mod">
          <ac:chgData name="Chris Lima" userId="b5ea056ce2397b48" providerId="LiveId" clId="{E4FC9C99-EA5E-49C2-A8DF-65E856A63491}" dt="2022-03-27T17:23:18.423" v="132"/>
          <ac:picMkLst>
            <pc:docMk/>
            <pc:sldMk cId="936648414" sldId="970"/>
            <ac:picMk id="5" creationId="{826F098A-292B-4AAD-B187-8821A6FD5F48}"/>
          </ac:picMkLst>
        </pc:picChg>
        <pc:picChg chg="add mod">
          <ac:chgData name="Chris Lima" userId="b5ea056ce2397b48" providerId="LiveId" clId="{E4FC9C99-EA5E-49C2-A8DF-65E856A63491}" dt="2022-03-30T18:32:41.535" v="885" actId="1076"/>
          <ac:picMkLst>
            <pc:docMk/>
            <pc:sldMk cId="936648414" sldId="970"/>
            <ac:picMk id="6" creationId="{DA696A48-7897-42FE-BDD5-DC28C7307FDF}"/>
          </ac:picMkLst>
        </pc:picChg>
        <pc:picChg chg="add mod">
          <ac:chgData name="Chris Lima" userId="b5ea056ce2397b48" providerId="LiveId" clId="{E4FC9C99-EA5E-49C2-A8DF-65E856A63491}" dt="2022-03-30T18:32:42.600" v="886" actId="1076"/>
          <ac:picMkLst>
            <pc:docMk/>
            <pc:sldMk cId="936648414" sldId="970"/>
            <ac:picMk id="7" creationId="{2B2DDBFF-653F-4E2B-9134-964E248E1AC7}"/>
          </ac:picMkLst>
        </pc:picChg>
        <pc:picChg chg="del">
          <ac:chgData name="Chris Lima" userId="b5ea056ce2397b48" providerId="LiveId" clId="{E4FC9C99-EA5E-49C2-A8DF-65E856A63491}" dt="2022-03-27T17:23:17.227" v="130" actId="478"/>
          <ac:picMkLst>
            <pc:docMk/>
            <pc:sldMk cId="936648414" sldId="970"/>
            <ac:picMk id="7" creationId="{86CB1AF8-1425-3E4A-83C3-3870CA71C407}"/>
          </ac:picMkLst>
        </pc:picChg>
        <pc:picChg chg="add mod">
          <ac:chgData name="Chris Lima" userId="b5ea056ce2397b48" providerId="LiveId" clId="{E4FC9C99-EA5E-49C2-A8DF-65E856A63491}" dt="2022-03-30T18:32:50.043" v="889" actId="1076"/>
          <ac:picMkLst>
            <pc:docMk/>
            <pc:sldMk cId="936648414" sldId="970"/>
            <ac:picMk id="8" creationId="{8CFAE867-6431-4A86-90BE-D77317A0FC65}"/>
          </ac:picMkLst>
        </pc:picChg>
      </pc:sldChg>
      <pc:sldChg chg="ord">
        <pc:chgData name="Chris Lima" userId="b5ea056ce2397b48" providerId="LiveId" clId="{E4FC9C99-EA5E-49C2-A8DF-65E856A63491}" dt="2022-03-27T18:36:48.428" v="479"/>
        <pc:sldMkLst>
          <pc:docMk/>
          <pc:sldMk cId="183816938" sldId="971"/>
        </pc:sldMkLst>
      </pc:sldChg>
      <pc:sldChg chg="addSp delSp modSp mod ord">
        <pc:chgData name="Chris Lima" userId="b5ea056ce2397b48" providerId="LiveId" clId="{E4FC9C99-EA5E-49C2-A8DF-65E856A63491}" dt="2022-03-27T18:36:48.428" v="479"/>
        <pc:sldMkLst>
          <pc:docMk/>
          <pc:sldMk cId="4227436282" sldId="981"/>
        </pc:sldMkLst>
        <pc:picChg chg="add mod">
          <ac:chgData name="Chris Lima" userId="b5ea056ce2397b48" providerId="LiveId" clId="{E4FC9C99-EA5E-49C2-A8DF-65E856A63491}" dt="2022-03-27T17:17:23.026" v="129" actId="1036"/>
          <ac:picMkLst>
            <pc:docMk/>
            <pc:sldMk cId="4227436282" sldId="981"/>
            <ac:picMk id="5" creationId="{655E920C-7679-4D65-B556-905361112F9D}"/>
          </ac:picMkLst>
        </pc:picChg>
        <pc:picChg chg="del">
          <ac:chgData name="Chris Lima" userId="b5ea056ce2397b48" providerId="LiveId" clId="{E4FC9C99-EA5E-49C2-A8DF-65E856A63491}" dt="2022-03-27T17:17:01.073" v="121" actId="478"/>
          <ac:picMkLst>
            <pc:docMk/>
            <pc:sldMk cId="4227436282" sldId="981"/>
            <ac:picMk id="7" creationId="{86CB1AF8-1425-3E4A-83C3-3870CA71C407}"/>
          </ac:picMkLst>
        </pc:picChg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2534277872" sldId="982"/>
        </pc:sldMkLst>
      </pc:sldChg>
      <pc:sldChg chg="modSp mod ord">
        <pc:chgData name="Chris Lima" userId="b5ea056ce2397b48" providerId="LiveId" clId="{E4FC9C99-EA5E-49C2-A8DF-65E856A63491}" dt="2022-03-27T18:36:48.428" v="479"/>
        <pc:sldMkLst>
          <pc:docMk/>
          <pc:sldMk cId="2484922347" sldId="983"/>
        </pc:sldMkLst>
        <pc:spChg chg="mod">
          <ac:chgData name="Chris Lima" userId="b5ea056ce2397b48" providerId="LiveId" clId="{E4FC9C99-EA5E-49C2-A8DF-65E856A63491}" dt="2022-03-27T18:30:35.629" v="427" actId="207"/>
          <ac:spMkLst>
            <pc:docMk/>
            <pc:sldMk cId="2484922347" sldId="983"/>
            <ac:spMk id="4" creationId="{A2F13CB6-6EF0-8847-A1F9-7BC4005A25F3}"/>
          </ac:spMkLst>
        </pc:spChg>
      </pc:sldChg>
      <pc:sldChg chg="del">
        <pc:chgData name="Chris Lima" userId="b5ea056ce2397b48" providerId="LiveId" clId="{E4FC9C99-EA5E-49C2-A8DF-65E856A63491}" dt="2022-03-27T16:34:53.523" v="8" actId="47"/>
        <pc:sldMkLst>
          <pc:docMk/>
          <pc:sldMk cId="3147334092" sldId="984"/>
        </pc:sldMkLst>
      </pc:sldChg>
      <pc:sldChg chg="modSp del mod">
        <pc:chgData name="Chris Lima" userId="b5ea056ce2397b48" providerId="LiveId" clId="{E4FC9C99-EA5E-49C2-A8DF-65E856A63491}" dt="2022-03-27T18:26:08.315" v="418" actId="47"/>
        <pc:sldMkLst>
          <pc:docMk/>
          <pc:sldMk cId="2252273254" sldId="985"/>
        </pc:sldMkLst>
        <pc:spChg chg="mod">
          <ac:chgData name="Chris Lima" userId="b5ea056ce2397b48" providerId="LiveId" clId="{E4FC9C99-EA5E-49C2-A8DF-65E856A63491}" dt="2022-03-27T17:09:41.186" v="58" actId="207"/>
          <ac:spMkLst>
            <pc:docMk/>
            <pc:sldMk cId="2252273254" sldId="985"/>
            <ac:spMk id="4" creationId="{A2F13CB6-6EF0-8847-A1F9-7BC4005A25F3}"/>
          </ac:spMkLst>
        </pc:spChg>
      </pc:sldChg>
      <pc:sldChg chg="modSp">
        <pc:chgData name="Chris Lima" userId="b5ea056ce2397b48" providerId="LiveId" clId="{E4FC9C99-EA5E-49C2-A8DF-65E856A63491}" dt="2022-03-28T02:34:13.576" v="509" actId="20578"/>
        <pc:sldMkLst>
          <pc:docMk/>
          <pc:sldMk cId="1719173071" sldId="986"/>
        </pc:sldMkLst>
        <pc:spChg chg="mod">
          <ac:chgData name="Chris Lima" userId="b5ea056ce2397b48" providerId="LiveId" clId="{E4FC9C99-EA5E-49C2-A8DF-65E856A63491}" dt="2022-03-28T02:34:13.576" v="509" actId="20578"/>
          <ac:spMkLst>
            <pc:docMk/>
            <pc:sldMk cId="1719173071" sldId="986"/>
            <ac:spMk id="4" creationId="{A2F13CB6-6EF0-8847-A1F9-7BC4005A25F3}"/>
          </ac:spMkLst>
        </pc:spChg>
      </pc:sldChg>
      <pc:sldChg chg="addSp delSp modSp mod">
        <pc:chgData name="Chris Lima" userId="b5ea056ce2397b48" providerId="LiveId" clId="{E4FC9C99-EA5E-49C2-A8DF-65E856A63491}" dt="2022-03-28T02:39:53.027" v="519" actId="1076"/>
        <pc:sldMkLst>
          <pc:docMk/>
          <pc:sldMk cId="550895674" sldId="988"/>
        </pc:sldMkLst>
        <pc:picChg chg="del">
          <ac:chgData name="Chris Lima" userId="b5ea056ce2397b48" providerId="LiveId" clId="{E4FC9C99-EA5E-49C2-A8DF-65E856A63491}" dt="2022-03-28T02:39:45.361" v="517" actId="478"/>
          <ac:picMkLst>
            <pc:docMk/>
            <pc:sldMk cId="550895674" sldId="988"/>
            <ac:picMk id="5" creationId="{05FB173D-19F2-DD4A-B071-2D22CBAFBE62}"/>
          </ac:picMkLst>
        </pc:picChg>
        <pc:picChg chg="add mod">
          <ac:chgData name="Chris Lima" userId="b5ea056ce2397b48" providerId="LiveId" clId="{E4FC9C99-EA5E-49C2-A8DF-65E856A63491}" dt="2022-03-28T02:39:53.027" v="519" actId="1076"/>
          <ac:picMkLst>
            <pc:docMk/>
            <pc:sldMk cId="550895674" sldId="988"/>
            <ac:picMk id="1026" creationId="{B94787D3-AD84-4125-8B14-614AD239AAC4}"/>
          </ac:picMkLst>
        </pc:picChg>
      </pc:sldChg>
      <pc:sldChg chg="modSp mod">
        <pc:chgData name="Chris Lima" userId="b5ea056ce2397b48" providerId="LiveId" clId="{E4FC9C99-EA5E-49C2-A8DF-65E856A63491}" dt="2022-03-27T17:16:01.016" v="115" actId="1076"/>
        <pc:sldMkLst>
          <pc:docMk/>
          <pc:sldMk cId="1486450883" sldId="989"/>
        </pc:sldMkLst>
        <pc:picChg chg="mod">
          <ac:chgData name="Chris Lima" userId="b5ea056ce2397b48" providerId="LiveId" clId="{E4FC9C99-EA5E-49C2-A8DF-65E856A63491}" dt="2022-03-27T17:16:01.016" v="115" actId="1076"/>
          <ac:picMkLst>
            <pc:docMk/>
            <pc:sldMk cId="1486450883" sldId="989"/>
            <ac:picMk id="5" creationId="{8EB8C4F8-2A8A-AA4F-B089-841CBE417C36}"/>
          </ac:picMkLst>
        </pc:picChg>
      </pc:sldChg>
      <pc:sldChg chg="delSp modSp mod">
        <pc:chgData name="Chris Lima" userId="b5ea056ce2397b48" providerId="LiveId" clId="{E4FC9C99-EA5E-49C2-A8DF-65E856A63491}" dt="2022-03-28T02:34:59.321" v="512" actId="207"/>
        <pc:sldMkLst>
          <pc:docMk/>
          <pc:sldMk cId="3083860081" sldId="990"/>
        </pc:sldMkLst>
        <pc:spChg chg="mod">
          <ac:chgData name="Chris Lima" userId="b5ea056ce2397b48" providerId="LiveId" clId="{E4FC9C99-EA5E-49C2-A8DF-65E856A63491}" dt="2022-03-28T02:34:59.321" v="512" actId="207"/>
          <ac:spMkLst>
            <pc:docMk/>
            <pc:sldMk cId="3083860081" sldId="990"/>
            <ac:spMk id="4" creationId="{A2F13CB6-6EF0-8847-A1F9-7BC4005A25F3}"/>
          </ac:spMkLst>
        </pc:spChg>
        <pc:picChg chg="del mod">
          <ac:chgData name="Chris Lima" userId="b5ea056ce2397b48" providerId="LiveId" clId="{E4FC9C99-EA5E-49C2-A8DF-65E856A63491}" dt="2022-03-28T02:34:23.799" v="510" actId="478"/>
          <ac:picMkLst>
            <pc:docMk/>
            <pc:sldMk cId="3083860081" sldId="990"/>
            <ac:picMk id="3" creationId="{A77E98DD-C7C4-4142-AC44-56C3F588F798}"/>
          </ac:picMkLst>
        </pc:picChg>
        <pc:picChg chg="del mod">
          <ac:chgData name="Chris Lima" userId="b5ea056ce2397b48" providerId="LiveId" clId="{E4FC9C99-EA5E-49C2-A8DF-65E856A63491}" dt="2022-03-28T02:34:24.193" v="511" actId="478"/>
          <ac:picMkLst>
            <pc:docMk/>
            <pc:sldMk cId="3083860081" sldId="990"/>
            <ac:picMk id="5" creationId="{C58D22EF-92F1-B148-A531-CA6A85A67B1D}"/>
          </ac:picMkLst>
        </pc:picChg>
        <pc:picChg chg="del">
          <ac:chgData name="Chris Lima" userId="b5ea056ce2397b48" providerId="LiveId" clId="{E4FC9C99-EA5E-49C2-A8DF-65E856A63491}" dt="2022-03-27T17:10:57.304" v="59" actId="478"/>
          <ac:picMkLst>
            <pc:docMk/>
            <pc:sldMk cId="3083860081" sldId="990"/>
            <ac:picMk id="6" creationId="{89B7C302-F524-E340-B44A-DC1682ACFE47}"/>
          </ac:picMkLst>
        </pc:picChg>
      </pc:sldChg>
      <pc:sldChg chg="addSp delSp modSp">
        <pc:chgData name="Chris Lima" userId="b5ea056ce2397b48" providerId="LiveId" clId="{E4FC9C99-EA5E-49C2-A8DF-65E856A63491}" dt="2022-03-28T02:42:04.254" v="533" actId="1076"/>
        <pc:sldMkLst>
          <pc:docMk/>
          <pc:sldMk cId="2769994759" sldId="991"/>
        </pc:sldMkLst>
        <pc:picChg chg="mod">
          <ac:chgData name="Chris Lima" userId="b5ea056ce2397b48" providerId="LiveId" clId="{E4FC9C99-EA5E-49C2-A8DF-65E856A63491}" dt="2022-03-28T02:42:04.254" v="533" actId="1076"/>
          <ac:picMkLst>
            <pc:docMk/>
            <pc:sldMk cId="2769994759" sldId="991"/>
            <ac:picMk id="2050" creationId="{8631A182-C6E0-7E47-8EC8-3632554DBAEF}"/>
          </ac:picMkLst>
        </pc:picChg>
        <pc:picChg chg="add del mod">
          <ac:chgData name="Chris Lima" userId="b5ea056ce2397b48" providerId="LiveId" clId="{E4FC9C99-EA5E-49C2-A8DF-65E856A63491}" dt="2022-03-28T02:42:00.008" v="530" actId="478"/>
          <ac:picMkLst>
            <pc:docMk/>
            <pc:sldMk cId="2769994759" sldId="991"/>
            <ac:picMk id="2052" creationId="{38890B1A-F3D7-8248-8D98-5822CBCF18DA}"/>
          </ac:picMkLst>
        </pc:picChg>
      </pc:sldChg>
      <pc:sldChg chg="addSp delSp modSp mod ord">
        <pc:chgData name="Chris Lima" userId="b5ea056ce2397b48" providerId="LiveId" clId="{E4FC9C99-EA5E-49C2-A8DF-65E856A63491}" dt="2022-03-29T19:06:38.945" v="559"/>
        <pc:sldMkLst>
          <pc:docMk/>
          <pc:sldMk cId="1071792118" sldId="994"/>
        </pc:sldMkLst>
        <pc:spChg chg="add del">
          <ac:chgData name="Chris Lima" userId="b5ea056ce2397b48" providerId="LiveId" clId="{E4FC9C99-EA5E-49C2-A8DF-65E856A63491}" dt="2022-03-27T17:13:26.759" v="65" actId="11529"/>
          <ac:spMkLst>
            <pc:docMk/>
            <pc:sldMk cId="1071792118" sldId="994"/>
            <ac:spMk id="2" creationId="{A5283951-08E2-4CFE-8353-4470068A3219}"/>
          </ac:spMkLst>
        </pc:spChg>
        <pc:spChg chg="add mod">
          <ac:chgData name="Chris Lima" userId="b5ea056ce2397b48" providerId="LiveId" clId="{E4FC9C99-EA5E-49C2-A8DF-65E856A63491}" dt="2022-03-27T17:13:37.223" v="68" actId="1076"/>
          <ac:spMkLst>
            <pc:docMk/>
            <pc:sldMk cId="1071792118" sldId="994"/>
            <ac:spMk id="3" creationId="{664A6E2C-F3F0-4D40-A691-D4690AA982B5}"/>
          </ac:spMkLst>
        </pc:spChg>
        <pc:spChg chg="add mod">
          <ac:chgData name="Chris Lima" userId="b5ea056ce2397b48" providerId="LiveId" clId="{E4FC9C99-EA5E-49C2-A8DF-65E856A63491}" dt="2022-03-27T17:16:41.567" v="120" actId="1036"/>
          <ac:spMkLst>
            <pc:docMk/>
            <pc:sldMk cId="1071792118" sldId="994"/>
            <ac:spMk id="5" creationId="{5FCB6C2D-8153-4EE3-96CE-015AC938AB00}"/>
          </ac:spMkLst>
        </pc:spChg>
        <pc:picChg chg="mod">
          <ac:chgData name="Chris Lima" userId="b5ea056ce2397b48" providerId="LiveId" clId="{E4FC9C99-EA5E-49C2-A8DF-65E856A63491}" dt="2022-03-27T17:13:33.689" v="66" actId="1076"/>
          <ac:picMkLst>
            <pc:docMk/>
            <pc:sldMk cId="1071792118" sldId="994"/>
            <ac:picMk id="7" creationId="{E60BE69C-765E-D144-B75A-2B803C1032FB}"/>
          </ac:picMkLst>
        </pc:picChg>
        <pc:picChg chg="del">
          <ac:chgData name="Chris Lima" userId="b5ea056ce2397b48" providerId="LiveId" clId="{E4FC9C99-EA5E-49C2-A8DF-65E856A63491}" dt="2022-03-27T17:13:19.903" v="61" actId="478"/>
          <ac:picMkLst>
            <pc:docMk/>
            <pc:sldMk cId="1071792118" sldId="994"/>
            <ac:picMk id="8" creationId="{F804FA92-5C5E-5F49-9362-5F5839C86B0A}"/>
          </ac:picMkLst>
        </pc:picChg>
      </pc:sldChg>
      <pc:sldChg chg="del">
        <pc:chgData name="Chris Lima" userId="b5ea056ce2397b48" providerId="LiveId" clId="{E4FC9C99-EA5E-49C2-A8DF-65E856A63491}" dt="2022-03-27T18:28:47.364" v="422" actId="47"/>
        <pc:sldMkLst>
          <pc:docMk/>
          <pc:sldMk cId="694510230" sldId="995"/>
        </pc:sldMkLst>
      </pc:sldChg>
      <pc:sldChg chg="addSp modSp del mod ord">
        <pc:chgData name="Chris Lima" userId="b5ea056ce2397b48" providerId="LiveId" clId="{E4FC9C99-EA5E-49C2-A8DF-65E856A63491}" dt="2022-03-30T18:42:26.255" v="1115" actId="47"/>
        <pc:sldMkLst>
          <pc:docMk/>
          <pc:sldMk cId="2116096726" sldId="996"/>
        </pc:sldMkLst>
        <pc:spChg chg="mod">
          <ac:chgData name="Chris Lima" userId="b5ea056ce2397b48" providerId="LiveId" clId="{E4FC9C99-EA5E-49C2-A8DF-65E856A63491}" dt="2022-03-30T18:34:08.820" v="953" actId="20577"/>
          <ac:spMkLst>
            <pc:docMk/>
            <pc:sldMk cId="2116096726" sldId="996"/>
            <ac:spMk id="4" creationId="{A2F13CB6-6EF0-8847-A1F9-7BC4005A25F3}"/>
          </ac:spMkLst>
        </pc:spChg>
        <pc:picChg chg="add mod">
          <ac:chgData name="Chris Lima" userId="b5ea056ce2397b48" providerId="LiveId" clId="{E4FC9C99-EA5E-49C2-A8DF-65E856A63491}" dt="2022-03-30T18:33:49.070" v="946"/>
          <ac:picMkLst>
            <pc:docMk/>
            <pc:sldMk cId="2116096726" sldId="996"/>
            <ac:picMk id="3" creationId="{17A03DA4-944E-43FB-B804-30C4A28F69A9}"/>
          </ac:picMkLst>
        </pc:picChg>
        <pc:picChg chg="add mod">
          <ac:chgData name="Chris Lima" userId="b5ea056ce2397b48" providerId="LiveId" clId="{E4FC9C99-EA5E-49C2-A8DF-65E856A63491}" dt="2022-03-30T18:33:49.070" v="946"/>
          <ac:picMkLst>
            <pc:docMk/>
            <pc:sldMk cId="2116096726" sldId="996"/>
            <ac:picMk id="5" creationId="{31FAFC7E-63C0-4C21-A69A-CA6EFD628232}"/>
          </ac:picMkLst>
        </pc:picChg>
        <pc:picChg chg="add mod">
          <ac:chgData name="Chris Lima" userId="b5ea056ce2397b48" providerId="LiveId" clId="{E4FC9C99-EA5E-49C2-A8DF-65E856A63491}" dt="2022-03-30T18:33:49.070" v="946"/>
          <ac:picMkLst>
            <pc:docMk/>
            <pc:sldMk cId="2116096726" sldId="996"/>
            <ac:picMk id="6" creationId="{63B593EC-6622-4E99-9BFD-75FB69C6EC71}"/>
          </ac:picMkLst>
        </pc:picChg>
      </pc:sldChg>
      <pc:sldChg chg="addSp delSp modSp del mod ord">
        <pc:chgData name="Chris Lima" userId="b5ea056ce2397b48" providerId="LiveId" clId="{E4FC9C99-EA5E-49C2-A8DF-65E856A63491}" dt="2022-03-30T18:33:23.127" v="928" actId="47"/>
        <pc:sldMkLst>
          <pc:docMk/>
          <pc:sldMk cId="3630674202" sldId="997"/>
        </pc:sldMkLst>
        <pc:spChg chg="mod">
          <ac:chgData name="Chris Lima" userId="b5ea056ce2397b48" providerId="LiveId" clId="{E4FC9C99-EA5E-49C2-A8DF-65E856A63491}" dt="2022-03-30T18:30:31.689" v="845" actId="20577"/>
          <ac:spMkLst>
            <pc:docMk/>
            <pc:sldMk cId="3630674202" sldId="997"/>
            <ac:spMk id="4" creationId="{FD0C6185-C234-E245-A6DC-1EF7ACF8E1C0}"/>
          </ac:spMkLst>
        </pc:spChg>
        <pc:picChg chg="add del mod">
          <ac:chgData name="Chris Lima" userId="b5ea056ce2397b48" providerId="LiveId" clId="{E4FC9C99-EA5E-49C2-A8DF-65E856A63491}" dt="2022-03-30T18:31:01.284" v="848" actId="478"/>
          <ac:picMkLst>
            <pc:docMk/>
            <pc:sldMk cId="3630674202" sldId="997"/>
            <ac:picMk id="1026" creationId="{152E733E-AE3B-4BB2-80AA-0F37A0ED5253}"/>
          </ac:picMkLst>
        </pc:picChg>
        <pc:picChg chg="add del mod">
          <ac:chgData name="Chris Lima" userId="b5ea056ce2397b48" providerId="LiveId" clId="{E4FC9C99-EA5E-49C2-A8DF-65E856A63491}" dt="2022-03-30T18:31:02.035" v="849" actId="478"/>
          <ac:picMkLst>
            <pc:docMk/>
            <pc:sldMk cId="3630674202" sldId="997"/>
            <ac:picMk id="1028" creationId="{7A415306-F1DF-4A1E-B8DF-1D50B4FEDCAC}"/>
          </ac:picMkLst>
        </pc:picChg>
        <pc:picChg chg="add mod">
          <ac:chgData name="Chris Lima" userId="b5ea056ce2397b48" providerId="LiveId" clId="{E4FC9C99-EA5E-49C2-A8DF-65E856A63491}" dt="2022-03-30T18:31:29.429" v="860" actId="1076"/>
          <ac:picMkLst>
            <pc:docMk/>
            <pc:sldMk cId="3630674202" sldId="997"/>
            <ac:picMk id="1030" creationId="{74884A2A-F3D2-4D05-9007-B360574800E7}"/>
          </ac:picMkLst>
        </pc:picChg>
        <pc:picChg chg="add mod">
          <ac:chgData name="Chris Lima" userId="b5ea056ce2397b48" providerId="LiveId" clId="{E4FC9C99-EA5E-49C2-A8DF-65E856A63491}" dt="2022-03-30T18:31:26.583" v="859" actId="1076"/>
          <ac:picMkLst>
            <pc:docMk/>
            <pc:sldMk cId="3630674202" sldId="997"/>
            <ac:picMk id="1032" creationId="{9D6957BD-3CF2-4E68-B6AC-E24239CBFE4B}"/>
          </ac:picMkLst>
        </pc:picChg>
        <pc:picChg chg="del">
          <ac:chgData name="Chris Lima" userId="b5ea056ce2397b48" providerId="LiveId" clId="{E4FC9C99-EA5E-49C2-A8DF-65E856A63491}" dt="2022-03-30T18:22:31.718" v="788" actId="478"/>
          <ac:picMkLst>
            <pc:docMk/>
            <pc:sldMk cId="3630674202" sldId="997"/>
            <ac:picMk id="5122" creationId="{04C13FB4-9A22-654A-91C0-61675F433C98}"/>
          </ac:picMkLst>
        </pc:picChg>
        <pc:picChg chg="del">
          <ac:chgData name="Chris Lima" userId="b5ea056ce2397b48" providerId="LiveId" clId="{E4FC9C99-EA5E-49C2-A8DF-65E856A63491}" dt="2022-03-30T18:22:32.355" v="789" actId="478"/>
          <ac:picMkLst>
            <pc:docMk/>
            <pc:sldMk cId="3630674202" sldId="997"/>
            <ac:picMk id="5124" creationId="{6F1AA5F2-EC35-AB4B-8939-176F3F66CDE4}"/>
          </ac:picMkLst>
        </pc:picChg>
        <pc:picChg chg="del">
          <ac:chgData name="Chris Lima" userId="b5ea056ce2397b48" providerId="LiveId" clId="{E4FC9C99-EA5E-49C2-A8DF-65E856A63491}" dt="2022-03-30T18:22:32.999" v="790" actId="478"/>
          <ac:picMkLst>
            <pc:docMk/>
            <pc:sldMk cId="3630674202" sldId="997"/>
            <ac:picMk id="5126" creationId="{93897BE4-D052-AF48-8D9A-A26BADD2A728}"/>
          </ac:picMkLst>
        </pc:picChg>
      </pc:sldChg>
      <pc:sldChg chg="del">
        <pc:chgData name="Chris Lima" userId="b5ea056ce2397b48" providerId="LiveId" clId="{E4FC9C99-EA5E-49C2-A8DF-65E856A63491}" dt="2022-03-27T17:54:04.608" v="276" actId="47"/>
        <pc:sldMkLst>
          <pc:docMk/>
          <pc:sldMk cId="1582620048" sldId="1008"/>
        </pc:sldMkLst>
      </pc:sldChg>
      <pc:sldChg chg="addSp delSp modSp mod ord">
        <pc:chgData name="Chris Lima" userId="b5ea056ce2397b48" providerId="LiveId" clId="{E4FC9C99-EA5E-49C2-A8DF-65E856A63491}" dt="2022-03-27T18:36:48.428" v="479"/>
        <pc:sldMkLst>
          <pc:docMk/>
          <pc:sldMk cId="498496081" sldId="1033"/>
        </pc:sldMkLst>
        <pc:spChg chg="mod">
          <ac:chgData name="Chris Lima" userId="b5ea056ce2397b48" providerId="LiveId" clId="{E4FC9C99-EA5E-49C2-A8DF-65E856A63491}" dt="2022-03-27T18:36:04.537" v="476" actId="20577"/>
          <ac:spMkLst>
            <pc:docMk/>
            <pc:sldMk cId="498496081" sldId="1033"/>
            <ac:spMk id="4" creationId="{FD0C6185-C234-E245-A6DC-1EF7ACF8E1C0}"/>
          </ac:spMkLst>
        </pc:spChg>
        <pc:picChg chg="add mod">
          <ac:chgData name="Chris Lima" userId="b5ea056ce2397b48" providerId="LiveId" clId="{E4FC9C99-EA5E-49C2-A8DF-65E856A63491}" dt="2022-03-27T18:36:08.526" v="477" actId="1076"/>
          <ac:picMkLst>
            <pc:docMk/>
            <pc:sldMk cId="498496081" sldId="1033"/>
            <ac:picMk id="3" creationId="{4BCFB076-6464-4453-9C96-395B045F9583}"/>
          </ac:picMkLst>
        </pc:picChg>
        <pc:picChg chg="add mod">
          <ac:chgData name="Chris Lima" userId="b5ea056ce2397b48" providerId="LiveId" clId="{E4FC9C99-EA5E-49C2-A8DF-65E856A63491}" dt="2022-03-27T18:33:53.371" v="438" actId="1076"/>
          <ac:picMkLst>
            <pc:docMk/>
            <pc:sldMk cId="498496081" sldId="1033"/>
            <ac:picMk id="5" creationId="{1AE7FFEF-4639-477E-9E11-56D179A46CEE}"/>
          </ac:picMkLst>
        </pc:picChg>
        <pc:picChg chg="del">
          <ac:chgData name="Chris Lima" userId="b5ea056ce2397b48" providerId="LiveId" clId="{E4FC9C99-EA5E-49C2-A8DF-65E856A63491}" dt="2022-03-27T18:31:04.642" v="428" actId="478"/>
          <ac:picMkLst>
            <pc:docMk/>
            <pc:sldMk cId="498496081" sldId="1033"/>
            <ac:picMk id="7" creationId="{86CB1AF8-1425-3E4A-83C3-3870CA71C407}"/>
          </ac:picMkLst>
        </pc:picChg>
        <pc:picChg chg="del">
          <ac:chgData name="Chris Lima" userId="b5ea056ce2397b48" providerId="LiveId" clId="{E4FC9C99-EA5E-49C2-A8DF-65E856A63491}" dt="2022-03-27T18:33:43.285" v="432" actId="478"/>
          <ac:picMkLst>
            <pc:docMk/>
            <pc:sldMk cId="498496081" sldId="1033"/>
            <ac:picMk id="14338" creationId="{D5D16425-D34B-414A-8F6B-582ECEEF95DC}"/>
          </ac:picMkLst>
        </pc:picChg>
      </pc:sldChg>
      <pc:sldChg chg="modSp mod">
        <pc:chgData name="Chris Lima" userId="b5ea056ce2397b48" providerId="LiveId" clId="{E4FC9C99-EA5E-49C2-A8DF-65E856A63491}" dt="2022-03-28T02:45:19.589" v="534" actId="207"/>
        <pc:sldMkLst>
          <pc:docMk/>
          <pc:sldMk cId="874689552" sldId="1036"/>
        </pc:sldMkLst>
        <pc:spChg chg="mod">
          <ac:chgData name="Chris Lima" userId="b5ea056ce2397b48" providerId="LiveId" clId="{E4FC9C99-EA5E-49C2-A8DF-65E856A63491}" dt="2022-03-28T02:45:19.589" v="534" actId="207"/>
          <ac:spMkLst>
            <pc:docMk/>
            <pc:sldMk cId="874689552" sldId="1036"/>
            <ac:spMk id="4" creationId="{A2F13CB6-6EF0-8847-A1F9-7BC4005A25F3}"/>
          </ac:spMkLst>
        </pc:spChg>
      </pc:sldChg>
      <pc:sldChg chg="modSp mod">
        <pc:chgData name="Chris Lima" userId="b5ea056ce2397b48" providerId="LiveId" clId="{E4FC9C99-EA5E-49C2-A8DF-65E856A63491}" dt="2022-03-27T18:37:22.844" v="481" actId="207"/>
        <pc:sldMkLst>
          <pc:docMk/>
          <pc:sldMk cId="2525998527" sldId="1037"/>
        </pc:sldMkLst>
        <pc:spChg chg="mod">
          <ac:chgData name="Chris Lima" userId="b5ea056ce2397b48" providerId="LiveId" clId="{E4FC9C99-EA5E-49C2-A8DF-65E856A63491}" dt="2022-03-27T18:37:22.844" v="481" actId="207"/>
          <ac:spMkLst>
            <pc:docMk/>
            <pc:sldMk cId="2525998527" sldId="1037"/>
            <ac:spMk id="4" creationId="{A2F13CB6-6EF0-8847-A1F9-7BC4005A25F3}"/>
          </ac:spMkLst>
        </pc:spChg>
      </pc:sldChg>
      <pc:sldChg chg="modSp del mod">
        <pc:chgData name="Chris Lima" userId="b5ea056ce2397b48" providerId="LiveId" clId="{E4FC9C99-EA5E-49C2-A8DF-65E856A63491}" dt="2022-03-28T02:49:36.891" v="537" actId="47"/>
        <pc:sldMkLst>
          <pc:docMk/>
          <pc:sldMk cId="1749873367" sldId="1038"/>
        </pc:sldMkLst>
        <pc:spChg chg="mod">
          <ac:chgData name="Chris Lima" userId="b5ea056ce2397b48" providerId="LiveId" clId="{E4FC9C99-EA5E-49C2-A8DF-65E856A63491}" dt="2022-03-28T02:49:19.909" v="536" actId="207"/>
          <ac:spMkLst>
            <pc:docMk/>
            <pc:sldMk cId="1749873367" sldId="1038"/>
            <ac:spMk id="4" creationId="{A2F13CB6-6EF0-8847-A1F9-7BC4005A25F3}"/>
          </ac:spMkLst>
        </pc:spChg>
      </pc:sldChg>
      <pc:sldChg chg="modSp mod">
        <pc:chgData name="Chris Lima" userId="b5ea056ce2397b48" providerId="LiveId" clId="{E4FC9C99-EA5E-49C2-A8DF-65E856A63491}" dt="2022-03-27T17:59:56.328" v="285" actId="207"/>
        <pc:sldMkLst>
          <pc:docMk/>
          <pc:sldMk cId="2927513182" sldId="1039"/>
        </pc:sldMkLst>
        <pc:spChg chg="mod">
          <ac:chgData name="Chris Lima" userId="b5ea056ce2397b48" providerId="LiveId" clId="{E4FC9C99-EA5E-49C2-A8DF-65E856A63491}" dt="2022-03-27T17:59:56.328" v="285" actId="207"/>
          <ac:spMkLst>
            <pc:docMk/>
            <pc:sldMk cId="2927513182" sldId="1039"/>
            <ac:spMk id="4" creationId="{A2F13CB6-6EF0-8847-A1F9-7BC4005A25F3}"/>
          </ac:spMkLst>
        </pc:spChg>
      </pc:sldChg>
      <pc:sldChg chg="modSp mod">
        <pc:chgData name="Chris Lima" userId="b5ea056ce2397b48" providerId="LiveId" clId="{E4FC9C99-EA5E-49C2-A8DF-65E856A63491}" dt="2022-03-28T02:50:31.745" v="539" actId="207"/>
        <pc:sldMkLst>
          <pc:docMk/>
          <pc:sldMk cId="2835006792" sldId="1042"/>
        </pc:sldMkLst>
        <pc:spChg chg="mod">
          <ac:chgData name="Chris Lima" userId="b5ea056ce2397b48" providerId="LiveId" clId="{E4FC9C99-EA5E-49C2-A8DF-65E856A63491}" dt="2022-03-28T02:50:31.745" v="539" actId="207"/>
          <ac:spMkLst>
            <pc:docMk/>
            <pc:sldMk cId="2835006792" sldId="1042"/>
            <ac:spMk id="4" creationId="{A2F13CB6-6EF0-8847-A1F9-7BC4005A25F3}"/>
          </ac:spMkLst>
        </pc:spChg>
      </pc:sldChg>
      <pc:sldChg chg="addSp delSp modSp mod">
        <pc:chgData name="Chris Lima" userId="b5ea056ce2397b48" providerId="LiveId" clId="{E4FC9C99-EA5E-49C2-A8DF-65E856A63491}" dt="2022-03-29T19:07:23.615" v="562" actId="14100"/>
        <pc:sldMkLst>
          <pc:docMk/>
          <pc:sldMk cId="1796251578" sldId="1045"/>
        </pc:sldMkLst>
        <pc:picChg chg="del">
          <ac:chgData name="Chris Lima" userId="b5ea056ce2397b48" providerId="LiveId" clId="{E4FC9C99-EA5E-49C2-A8DF-65E856A63491}" dt="2022-03-27T18:38:14.357" v="485" actId="478"/>
          <ac:picMkLst>
            <pc:docMk/>
            <pc:sldMk cId="1796251578" sldId="1045"/>
            <ac:picMk id="2" creationId="{31C4B500-EB84-1042-B88B-E0CA91BEF02B}"/>
          </ac:picMkLst>
        </pc:picChg>
        <pc:picChg chg="add mod">
          <ac:chgData name="Chris Lima" userId="b5ea056ce2397b48" providerId="LiveId" clId="{E4FC9C99-EA5E-49C2-A8DF-65E856A63491}" dt="2022-03-29T19:07:23.615" v="562" actId="14100"/>
          <ac:picMkLst>
            <pc:docMk/>
            <pc:sldMk cId="1796251578" sldId="1045"/>
            <ac:picMk id="8194" creationId="{A47FE83C-F9A8-489D-BA8E-AAA6349B958F}"/>
          </ac:picMkLst>
        </pc:picChg>
      </pc:sldChg>
      <pc:sldChg chg="del ord">
        <pc:chgData name="Chris Lima" userId="b5ea056ce2397b48" providerId="LiveId" clId="{E4FC9C99-EA5E-49C2-A8DF-65E856A63491}" dt="2022-03-27T17:46:35.179" v="146" actId="47"/>
        <pc:sldMkLst>
          <pc:docMk/>
          <pc:sldMk cId="3220121442" sldId="1050"/>
        </pc:sldMkLst>
      </pc:sldChg>
      <pc:sldChg chg="modSp mod">
        <pc:chgData name="Chris Lima" userId="b5ea056ce2397b48" providerId="LiveId" clId="{E4FC9C99-EA5E-49C2-A8DF-65E856A63491}" dt="2022-03-27T17:49:42.566" v="253" actId="207"/>
        <pc:sldMkLst>
          <pc:docMk/>
          <pc:sldMk cId="1799579307" sldId="1051"/>
        </pc:sldMkLst>
        <pc:spChg chg="mod">
          <ac:chgData name="Chris Lima" userId="b5ea056ce2397b48" providerId="LiveId" clId="{E4FC9C99-EA5E-49C2-A8DF-65E856A63491}" dt="2022-03-27T17:49:42.566" v="253" actId="207"/>
          <ac:spMkLst>
            <pc:docMk/>
            <pc:sldMk cId="1799579307" sldId="1051"/>
            <ac:spMk id="4" creationId="{A2F13CB6-6EF0-8847-A1F9-7BC4005A25F3}"/>
          </ac:spMkLst>
        </pc:spChg>
      </pc:sldChg>
      <pc:sldChg chg="delSp modSp">
        <pc:chgData name="Chris Lima" userId="b5ea056ce2397b48" providerId="LiveId" clId="{E4FC9C99-EA5E-49C2-A8DF-65E856A63491}" dt="2022-03-27T17:47:48.546" v="245" actId="1076"/>
        <pc:sldMkLst>
          <pc:docMk/>
          <pc:sldMk cId="3023540801" sldId="1052"/>
        </pc:sldMkLst>
        <pc:picChg chg="mod">
          <ac:chgData name="Chris Lima" userId="b5ea056ce2397b48" providerId="LiveId" clId="{E4FC9C99-EA5E-49C2-A8DF-65E856A63491}" dt="2022-03-27T17:47:48.546" v="245" actId="1076"/>
          <ac:picMkLst>
            <pc:docMk/>
            <pc:sldMk cId="3023540801" sldId="1052"/>
            <ac:picMk id="1026" creationId="{2553AC62-D3D4-A445-8971-79B06BBDEEFF}"/>
          </ac:picMkLst>
        </pc:picChg>
        <pc:picChg chg="del">
          <ac:chgData name="Chris Lima" userId="b5ea056ce2397b48" providerId="LiveId" clId="{E4FC9C99-EA5E-49C2-A8DF-65E856A63491}" dt="2022-03-27T17:47:46.181" v="244" actId="478"/>
          <ac:picMkLst>
            <pc:docMk/>
            <pc:sldMk cId="3023540801" sldId="1052"/>
            <ac:picMk id="6146" creationId="{5E32B921-7FDF-9847-99D4-3DC5B0B19ADF}"/>
          </ac:picMkLst>
        </pc:picChg>
      </pc:sldChg>
      <pc:sldChg chg="modSp mod">
        <pc:chgData name="Chris Lima" userId="b5ea056ce2397b48" providerId="LiveId" clId="{E4FC9C99-EA5E-49C2-A8DF-65E856A63491}" dt="2022-03-27T17:48:06.102" v="246" actId="207"/>
        <pc:sldMkLst>
          <pc:docMk/>
          <pc:sldMk cId="2617998226" sldId="1053"/>
        </pc:sldMkLst>
        <pc:spChg chg="mod">
          <ac:chgData name="Chris Lima" userId="b5ea056ce2397b48" providerId="LiveId" clId="{E4FC9C99-EA5E-49C2-A8DF-65E856A63491}" dt="2022-03-27T17:48:06.102" v="246" actId="207"/>
          <ac:spMkLst>
            <pc:docMk/>
            <pc:sldMk cId="2617998226" sldId="1053"/>
            <ac:spMk id="4" creationId="{A2F13CB6-6EF0-8847-A1F9-7BC4005A25F3}"/>
          </ac:spMkLst>
        </pc:spChg>
      </pc:sldChg>
      <pc:sldChg chg="modSp mod">
        <pc:chgData name="Chris Lima" userId="b5ea056ce2397b48" providerId="LiveId" clId="{E4FC9C99-EA5E-49C2-A8DF-65E856A63491}" dt="2022-03-27T17:49:34.218" v="252" actId="207"/>
        <pc:sldMkLst>
          <pc:docMk/>
          <pc:sldMk cId="1703984218" sldId="1055"/>
        </pc:sldMkLst>
        <pc:spChg chg="mod">
          <ac:chgData name="Chris Lima" userId="b5ea056ce2397b48" providerId="LiveId" clId="{E4FC9C99-EA5E-49C2-A8DF-65E856A63491}" dt="2022-03-27T17:49:34.218" v="252" actId="207"/>
          <ac:spMkLst>
            <pc:docMk/>
            <pc:sldMk cId="1703984218" sldId="1055"/>
            <ac:spMk id="4" creationId="{A2F13CB6-6EF0-8847-A1F9-7BC4005A25F3}"/>
          </ac:spMkLst>
        </pc:spChg>
      </pc:sldChg>
      <pc:sldChg chg="modSp mod">
        <pc:chgData name="Chris Lima" userId="b5ea056ce2397b48" providerId="LiveId" clId="{E4FC9C99-EA5E-49C2-A8DF-65E856A63491}" dt="2022-03-27T17:50:25.271" v="255" actId="207"/>
        <pc:sldMkLst>
          <pc:docMk/>
          <pc:sldMk cId="487556146" sldId="1058"/>
        </pc:sldMkLst>
        <pc:spChg chg="mod">
          <ac:chgData name="Chris Lima" userId="b5ea056ce2397b48" providerId="LiveId" clId="{E4FC9C99-EA5E-49C2-A8DF-65E856A63491}" dt="2022-03-27T17:50:25.271" v="255" actId="207"/>
          <ac:spMkLst>
            <pc:docMk/>
            <pc:sldMk cId="487556146" sldId="1058"/>
            <ac:spMk id="4" creationId="{A2F13CB6-6EF0-8847-A1F9-7BC4005A25F3}"/>
          </ac:spMkLst>
        </pc:spChg>
      </pc:sldChg>
      <pc:sldChg chg="addSp delSp modSp mod">
        <pc:chgData name="Chris Lima" userId="b5ea056ce2397b48" providerId="LiveId" clId="{E4FC9C99-EA5E-49C2-A8DF-65E856A63491}" dt="2022-03-27T17:58:53.246" v="284" actId="1076"/>
        <pc:sldMkLst>
          <pc:docMk/>
          <pc:sldMk cId="3334244383" sldId="1061"/>
        </pc:sldMkLst>
        <pc:spChg chg="add mod">
          <ac:chgData name="Chris Lima" userId="b5ea056ce2397b48" providerId="LiveId" clId="{E4FC9C99-EA5E-49C2-A8DF-65E856A63491}" dt="2022-03-27T17:51:46.931" v="275" actId="1076"/>
          <ac:spMkLst>
            <pc:docMk/>
            <pc:sldMk cId="3334244383" sldId="1061"/>
            <ac:spMk id="3" creationId="{5EECCD2E-1FD4-45D4-B0C7-58DDDF8A9823}"/>
          </ac:spMkLst>
        </pc:spChg>
        <pc:spChg chg="mod">
          <ac:chgData name="Chris Lima" userId="b5ea056ce2397b48" providerId="LiveId" clId="{E4FC9C99-EA5E-49C2-A8DF-65E856A63491}" dt="2022-03-27T17:51:29.575" v="258" actId="114"/>
          <ac:spMkLst>
            <pc:docMk/>
            <pc:sldMk cId="3334244383" sldId="1061"/>
            <ac:spMk id="11" creationId="{8BED3769-0D71-1346-B14C-E9DD1B56FA30}"/>
          </ac:spMkLst>
        </pc:spChg>
        <pc:spChg chg="mod">
          <ac:chgData name="Chris Lima" userId="b5ea056ce2397b48" providerId="LiveId" clId="{E4FC9C99-EA5E-49C2-A8DF-65E856A63491}" dt="2022-03-27T17:51:31.994" v="259" actId="114"/>
          <ac:spMkLst>
            <pc:docMk/>
            <pc:sldMk cId="3334244383" sldId="1061"/>
            <ac:spMk id="13" creationId="{21B248F6-F1A3-0240-89F7-0F5F28ECCBC6}"/>
          </ac:spMkLst>
        </pc:spChg>
        <pc:picChg chg="add mod">
          <ac:chgData name="Chris Lima" userId="b5ea056ce2397b48" providerId="LiveId" clId="{E4FC9C99-EA5E-49C2-A8DF-65E856A63491}" dt="2022-03-27T17:58:53.246" v="284" actId="1076"/>
          <ac:picMkLst>
            <pc:docMk/>
            <pc:sldMk cId="3334244383" sldId="1061"/>
            <ac:picMk id="4" creationId="{C818236C-D591-408E-AEE0-505C1CD0E6E9}"/>
          </ac:picMkLst>
        </pc:picChg>
        <pc:picChg chg="del">
          <ac:chgData name="Chris Lima" userId="b5ea056ce2397b48" providerId="LiveId" clId="{E4FC9C99-EA5E-49C2-A8DF-65E856A63491}" dt="2022-03-27T17:58:45.235" v="281" actId="478"/>
          <ac:picMkLst>
            <pc:docMk/>
            <pc:sldMk cId="3334244383" sldId="1061"/>
            <ac:picMk id="1026" creationId="{C9CC66F2-73E6-0743-8D01-6164EC58FA12}"/>
          </ac:picMkLst>
        </pc:picChg>
      </pc:sldChg>
      <pc:sldChg chg="modSp mod">
        <pc:chgData name="Chris Lima" userId="b5ea056ce2397b48" providerId="LiveId" clId="{E4FC9C99-EA5E-49C2-A8DF-65E856A63491}" dt="2022-03-28T03:01:57.616" v="543" actId="207"/>
        <pc:sldMkLst>
          <pc:docMk/>
          <pc:sldMk cId="1575791790" sldId="1062"/>
        </pc:sldMkLst>
        <pc:spChg chg="mod">
          <ac:chgData name="Chris Lima" userId="b5ea056ce2397b48" providerId="LiveId" clId="{E4FC9C99-EA5E-49C2-A8DF-65E856A63491}" dt="2022-03-28T03:01:57.616" v="543" actId="207"/>
          <ac:spMkLst>
            <pc:docMk/>
            <pc:sldMk cId="1575791790" sldId="1062"/>
            <ac:spMk id="10" creationId="{DF178445-1A2E-5643-AB40-D34A86CAA492}"/>
          </ac:spMkLst>
        </pc:spChg>
        <pc:picChg chg="mod">
          <ac:chgData name="Chris Lima" userId="b5ea056ce2397b48" providerId="LiveId" clId="{E4FC9C99-EA5E-49C2-A8DF-65E856A63491}" dt="2022-03-28T03:01:33.505" v="542" actId="1076"/>
          <ac:picMkLst>
            <pc:docMk/>
            <pc:sldMk cId="1575791790" sldId="1062"/>
            <ac:picMk id="3" creationId="{DAA4AFB2-B794-A148-8BD9-A46FEF405B96}"/>
          </ac:picMkLst>
        </pc:picChg>
      </pc:sldChg>
      <pc:sldChg chg="modSp mod">
        <pc:chgData name="Chris Lima" userId="b5ea056ce2397b48" providerId="LiveId" clId="{E4FC9C99-EA5E-49C2-A8DF-65E856A63491}" dt="2022-03-28T03:03:08.572" v="545" actId="207"/>
        <pc:sldMkLst>
          <pc:docMk/>
          <pc:sldMk cId="2728476150" sldId="1065"/>
        </pc:sldMkLst>
        <pc:spChg chg="mod">
          <ac:chgData name="Chris Lima" userId="b5ea056ce2397b48" providerId="LiveId" clId="{E4FC9C99-EA5E-49C2-A8DF-65E856A63491}" dt="2022-03-28T03:03:08.572" v="545" actId="207"/>
          <ac:spMkLst>
            <pc:docMk/>
            <pc:sldMk cId="2728476150" sldId="1065"/>
            <ac:spMk id="9" creationId="{C81AD833-551C-2443-AF00-33170ED6674E}"/>
          </ac:spMkLst>
        </pc:spChg>
      </pc:sldChg>
      <pc:sldChg chg="del">
        <pc:chgData name="Chris Lima" userId="b5ea056ce2397b48" providerId="LiveId" clId="{E4FC9C99-EA5E-49C2-A8DF-65E856A63491}" dt="2022-03-27T17:46:35.179" v="146" actId="47"/>
        <pc:sldMkLst>
          <pc:docMk/>
          <pc:sldMk cId="4167390226" sldId="1068"/>
        </pc:sldMkLst>
      </pc:sldChg>
      <pc:sldChg chg="delSp modSp mod">
        <pc:chgData name="Chris Lima" userId="b5ea056ce2397b48" providerId="LiveId" clId="{E4FC9C99-EA5E-49C2-A8DF-65E856A63491}" dt="2022-03-27T17:47:13.928" v="243" actId="20577"/>
        <pc:sldMkLst>
          <pc:docMk/>
          <pc:sldMk cId="4247156800" sldId="1069"/>
        </pc:sldMkLst>
        <pc:spChg chg="mod">
          <ac:chgData name="Chris Lima" userId="b5ea056ce2397b48" providerId="LiveId" clId="{E4FC9C99-EA5E-49C2-A8DF-65E856A63491}" dt="2022-03-27T17:47:13.928" v="243" actId="20577"/>
          <ac:spMkLst>
            <pc:docMk/>
            <pc:sldMk cId="4247156800" sldId="1069"/>
            <ac:spMk id="4" creationId="{A2F13CB6-6EF0-8847-A1F9-7BC4005A25F3}"/>
          </ac:spMkLst>
        </pc:spChg>
        <pc:picChg chg="del">
          <ac:chgData name="Chris Lima" userId="b5ea056ce2397b48" providerId="LiveId" clId="{E4FC9C99-EA5E-49C2-A8DF-65E856A63491}" dt="2022-03-27T17:44:45.890" v="136" actId="478"/>
          <ac:picMkLst>
            <pc:docMk/>
            <pc:sldMk cId="4247156800" sldId="1069"/>
            <ac:picMk id="5122" creationId="{D61B008B-287F-F44F-99D6-B9F67C4FE9E0}"/>
          </ac:picMkLst>
        </pc:picChg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3503359155" sldId="1071"/>
        </pc:sldMkLst>
      </pc:sldChg>
      <pc:sldChg chg="delSp modSp mod">
        <pc:chgData name="Chris Lima" userId="b5ea056ce2397b48" providerId="LiveId" clId="{E4FC9C99-EA5E-49C2-A8DF-65E856A63491}" dt="2022-03-27T18:39:31.466" v="497" actId="207"/>
        <pc:sldMkLst>
          <pc:docMk/>
          <pc:sldMk cId="947554663" sldId="1072"/>
        </pc:sldMkLst>
        <pc:spChg chg="mod">
          <ac:chgData name="Chris Lima" userId="b5ea056ce2397b48" providerId="LiveId" clId="{E4FC9C99-EA5E-49C2-A8DF-65E856A63491}" dt="2022-03-27T18:39:21.933" v="494" actId="207"/>
          <ac:spMkLst>
            <pc:docMk/>
            <pc:sldMk cId="947554663" sldId="1072"/>
            <ac:spMk id="5" creationId="{84B9640A-BE23-CB4E-827C-1DCFF5BC7AC8}"/>
          </ac:spMkLst>
        </pc:spChg>
        <pc:spChg chg="mod">
          <ac:chgData name="Chris Lima" userId="b5ea056ce2397b48" providerId="LiveId" clId="{E4FC9C99-EA5E-49C2-A8DF-65E856A63491}" dt="2022-03-27T18:39:31.466" v="497" actId="207"/>
          <ac:spMkLst>
            <pc:docMk/>
            <pc:sldMk cId="947554663" sldId="1072"/>
            <ac:spMk id="6" creationId="{A375CA58-C95B-8D4E-A75D-38842DCB5C72}"/>
          </ac:spMkLst>
        </pc:spChg>
        <pc:picChg chg="del">
          <ac:chgData name="Chris Lima" userId="b5ea056ce2397b48" providerId="LiveId" clId="{E4FC9C99-EA5E-49C2-A8DF-65E856A63491}" dt="2022-03-27T18:39:12.911" v="491" actId="478"/>
          <ac:picMkLst>
            <pc:docMk/>
            <pc:sldMk cId="947554663" sldId="1072"/>
            <ac:picMk id="3074" creationId="{04A23EDB-1D18-5944-9BA4-1E1AFCE67784}"/>
          </ac:picMkLst>
        </pc:picChg>
      </pc:sldChg>
      <pc:sldChg chg="modSp mod">
        <pc:chgData name="Chris Lima" userId="b5ea056ce2397b48" providerId="LiveId" clId="{E4FC9C99-EA5E-49C2-A8DF-65E856A63491}" dt="2022-03-27T18:39:38.686" v="498" actId="14100"/>
        <pc:sldMkLst>
          <pc:docMk/>
          <pc:sldMk cId="2234125608" sldId="1073"/>
        </pc:sldMkLst>
        <pc:spChg chg="mod">
          <ac:chgData name="Chris Lima" userId="b5ea056ce2397b48" providerId="LiveId" clId="{E4FC9C99-EA5E-49C2-A8DF-65E856A63491}" dt="2022-03-27T18:39:38.686" v="498" actId="14100"/>
          <ac:spMkLst>
            <pc:docMk/>
            <pc:sldMk cId="2234125608" sldId="1073"/>
            <ac:spMk id="5" creationId="{84B9640A-BE23-CB4E-827C-1DCFF5BC7AC8}"/>
          </ac:spMkLst>
        </pc:spChg>
      </pc:sldChg>
      <pc:sldChg chg="addSp delSp modSp mod">
        <pc:chgData name="Chris Lima" userId="b5ea056ce2397b48" providerId="LiveId" clId="{E4FC9C99-EA5E-49C2-A8DF-65E856A63491}" dt="2022-03-27T18:01:31.275" v="302" actId="1076"/>
        <pc:sldMkLst>
          <pc:docMk/>
          <pc:sldMk cId="2037450797" sldId="1077"/>
        </pc:sldMkLst>
        <pc:spChg chg="del mod">
          <ac:chgData name="Chris Lima" userId="b5ea056ce2397b48" providerId="LiveId" clId="{E4FC9C99-EA5E-49C2-A8DF-65E856A63491}" dt="2022-03-27T17:54:47.684" v="279" actId="478"/>
          <ac:spMkLst>
            <pc:docMk/>
            <pc:sldMk cId="2037450797" sldId="1077"/>
            <ac:spMk id="4" creationId="{0239B1C4-AFBF-5240-8E91-45D5E84B0B16}"/>
          </ac:spMkLst>
        </pc:spChg>
        <pc:spChg chg="mod">
          <ac:chgData name="Chris Lima" userId="b5ea056ce2397b48" providerId="LiveId" clId="{E4FC9C99-EA5E-49C2-A8DF-65E856A63491}" dt="2022-03-27T18:00:53.533" v="290" actId="20577"/>
          <ac:spMkLst>
            <pc:docMk/>
            <pc:sldMk cId="2037450797" sldId="1077"/>
            <ac:spMk id="9" creationId="{C81AD833-551C-2443-AF00-33170ED6674E}"/>
          </ac:spMkLst>
        </pc:spChg>
        <pc:picChg chg="add del mod">
          <ac:chgData name="Chris Lima" userId="b5ea056ce2397b48" providerId="LiveId" clId="{E4FC9C99-EA5E-49C2-A8DF-65E856A63491}" dt="2022-03-27T18:01:20.408" v="295" actId="478"/>
          <ac:picMkLst>
            <pc:docMk/>
            <pc:sldMk cId="2037450797" sldId="1077"/>
            <ac:picMk id="2" creationId="{F6EA79EB-CC09-4C58-A14E-999F8BBE8BE9}"/>
          </ac:picMkLst>
        </pc:picChg>
        <pc:picChg chg="del">
          <ac:chgData name="Chris Lima" userId="b5ea056ce2397b48" providerId="LiveId" clId="{E4FC9C99-EA5E-49C2-A8DF-65E856A63491}" dt="2022-03-27T17:54:48.524" v="280" actId="478"/>
          <ac:picMkLst>
            <pc:docMk/>
            <pc:sldMk cId="2037450797" sldId="1077"/>
            <ac:picMk id="2050" creationId="{73B607C9-25C5-CE41-AC88-70E49338ABB7}"/>
          </ac:picMkLst>
        </pc:picChg>
        <pc:picChg chg="add mod">
          <ac:chgData name="Chris Lima" userId="b5ea056ce2397b48" providerId="LiveId" clId="{E4FC9C99-EA5E-49C2-A8DF-65E856A63491}" dt="2022-03-27T18:01:31.275" v="302" actId="1076"/>
          <ac:picMkLst>
            <pc:docMk/>
            <pc:sldMk cId="2037450797" sldId="1077"/>
            <ac:picMk id="2052" creationId="{8749C62D-D35F-41D3-95FD-D18E35BE6B51}"/>
          </ac:picMkLst>
        </pc:picChg>
      </pc:sldChg>
      <pc:sldChg chg="modSp mod">
        <pc:chgData name="Chris Lima" userId="b5ea056ce2397b48" providerId="LiveId" clId="{E4FC9C99-EA5E-49C2-A8DF-65E856A63491}" dt="2022-03-28T03:03:57.476" v="547" actId="207"/>
        <pc:sldMkLst>
          <pc:docMk/>
          <pc:sldMk cId="3577890268" sldId="1079"/>
        </pc:sldMkLst>
        <pc:spChg chg="mod">
          <ac:chgData name="Chris Lima" userId="b5ea056ce2397b48" providerId="LiveId" clId="{E4FC9C99-EA5E-49C2-A8DF-65E856A63491}" dt="2022-03-28T03:03:57.476" v="547" actId="207"/>
          <ac:spMkLst>
            <pc:docMk/>
            <pc:sldMk cId="3577890268" sldId="1079"/>
            <ac:spMk id="4" creationId="{A2F13CB6-6EF0-8847-A1F9-7BC4005A25F3}"/>
          </ac:spMkLst>
        </pc:spChg>
      </pc:sldChg>
      <pc:sldChg chg="modSp mod">
        <pc:chgData name="Chris Lima" userId="b5ea056ce2397b48" providerId="LiveId" clId="{E4FC9C99-EA5E-49C2-A8DF-65E856A63491}" dt="2022-03-27T18:40:29.486" v="499" actId="1076"/>
        <pc:sldMkLst>
          <pc:docMk/>
          <pc:sldMk cId="1684329407" sldId="1081"/>
        </pc:sldMkLst>
        <pc:picChg chg="mod">
          <ac:chgData name="Chris Lima" userId="b5ea056ce2397b48" providerId="LiveId" clId="{E4FC9C99-EA5E-49C2-A8DF-65E856A63491}" dt="2022-03-27T18:40:29.486" v="499" actId="1076"/>
          <ac:picMkLst>
            <pc:docMk/>
            <pc:sldMk cId="1684329407" sldId="1081"/>
            <ac:picMk id="6" creationId="{16853C13-C17A-4C4B-93BA-94554E5B9F45}"/>
          </ac:picMkLst>
        </pc:picChg>
      </pc:sldChg>
      <pc:sldChg chg="modSp mod">
        <pc:chgData name="Chris Lima" userId="b5ea056ce2397b48" providerId="LiveId" clId="{E4FC9C99-EA5E-49C2-A8DF-65E856A63491}" dt="2022-03-27T18:03:23.502" v="306" actId="207"/>
        <pc:sldMkLst>
          <pc:docMk/>
          <pc:sldMk cId="3901401770" sldId="1085"/>
        </pc:sldMkLst>
        <pc:spChg chg="mod">
          <ac:chgData name="Chris Lima" userId="b5ea056ce2397b48" providerId="LiveId" clId="{E4FC9C99-EA5E-49C2-A8DF-65E856A63491}" dt="2022-03-27T18:03:23.502" v="306" actId="207"/>
          <ac:spMkLst>
            <pc:docMk/>
            <pc:sldMk cId="3901401770" sldId="1085"/>
            <ac:spMk id="4" creationId="{A2F13CB6-6EF0-8847-A1F9-7BC4005A25F3}"/>
          </ac:spMkLst>
        </pc:spChg>
      </pc:sldChg>
      <pc:sldChg chg="addSp delSp modSp mod modNotesTx">
        <pc:chgData name="Chris Lima" userId="b5ea056ce2397b48" providerId="LiveId" clId="{E4FC9C99-EA5E-49C2-A8DF-65E856A63491}" dt="2022-03-28T03:05:16.961" v="548" actId="20577"/>
        <pc:sldMkLst>
          <pc:docMk/>
          <pc:sldMk cId="551282794" sldId="1087"/>
        </pc:sldMkLst>
        <pc:spChg chg="mod">
          <ac:chgData name="Chris Lima" userId="b5ea056ce2397b48" providerId="LiveId" clId="{E4FC9C99-EA5E-49C2-A8DF-65E856A63491}" dt="2022-03-27T18:04:49.513" v="314" actId="207"/>
          <ac:spMkLst>
            <pc:docMk/>
            <pc:sldMk cId="551282794" sldId="1087"/>
            <ac:spMk id="9" creationId="{C81AD833-551C-2443-AF00-33170ED6674E}"/>
          </ac:spMkLst>
        </pc:spChg>
        <pc:picChg chg="del mod">
          <ac:chgData name="Chris Lima" userId="b5ea056ce2397b48" providerId="LiveId" clId="{E4FC9C99-EA5E-49C2-A8DF-65E856A63491}" dt="2022-03-27T18:04:31.797" v="309" actId="478"/>
          <ac:picMkLst>
            <pc:docMk/>
            <pc:sldMk cId="551282794" sldId="1087"/>
            <ac:picMk id="1026" creationId="{EE693485-72C0-9240-A492-3527A9C0B96D}"/>
          </ac:picMkLst>
        </pc:picChg>
        <pc:picChg chg="add mod">
          <ac:chgData name="Chris Lima" userId="b5ea056ce2397b48" providerId="LiveId" clId="{E4FC9C99-EA5E-49C2-A8DF-65E856A63491}" dt="2022-03-27T18:04:42.789" v="313" actId="1076"/>
          <ac:picMkLst>
            <pc:docMk/>
            <pc:sldMk cId="551282794" sldId="1087"/>
            <ac:picMk id="3074" creationId="{0170ECAB-B698-466A-A6FF-04A3821DC0A6}"/>
          </ac:picMkLst>
        </pc:picChg>
      </pc:sldChg>
      <pc:sldChg chg="modNotesTx">
        <pc:chgData name="Chris Lima" userId="b5ea056ce2397b48" providerId="LiveId" clId="{E4FC9C99-EA5E-49C2-A8DF-65E856A63491}" dt="2022-03-28T03:05:22.309" v="551" actId="20577"/>
        <pc:sldMkLst>
          <pc:docMk/>
          <pc:sldMk cId="1276314974" sldId="1088"/>
        </pc:sldMkLst>
      </pc:sldChg>
      <pc:sldChg chg="modNotesTx">
        <pc:chgData name="Chris Lima" userId="b5ea056ce2397b48" providerId="LiveId" clId="{E4FC9C99-EA5E-49C2-A8DF-65E856A63491}" dt="2022-03-28T03:05:19.351" v="550" actId="20577"/>
        <pc:sldMkLst>
          <pc:docMk/>
          <pc:sldMk cId="3647208577" sldId="1090"/>
        </pc:sldMkLst>
      </pc:sldChg>
      <pc:sldChg chg="modNotesTx">
        <pc:chgData name="Chris Lima" userId="b5ea056ce2397b48" providerId="LiveId" clId="{E4FC9C99-EA5E-49C2-A8DF-65E856A63491}" dt="2022-03-28T03:05:23.681" v="552" actId="20577"/>
        <pc:sldMkLst>
          <pc:docMk/>
          <pc:sldMk cId="1709289949" sldId="1091"/>
        </pc:sldMkLst>
      </pc:sldChg>
      <pc:sldChg chg="modNotesTx">
        <pc:chgData name="Chris Lima" userId="b5ea056ce2397b48" providerId="LiveId" clId="{E4FC9C99-EA5E-49C2-A8DF-65E856A63491}" dt="2022-03-28T03:05:30.228" v="555" actId="20577"/>
        <pc:sldMkLst>
          <pc:docMk/>
          <pc:sldMk cId="3153787697" sldId="1093"/>
        </pc:sldMkLst>
      </pc:sldChg>
      <pc:sldChg chg="modNotesTx">
        <pc:chgData name="Chris Lima" userId="b5ea056ce2397b48" providerId="LiveId" clId="{E4FC9C99-EA5E-49C2-A8DF-65E856A63491}" dt="2022-03-28T03:05:33.030" v="556" actId="20577"/>
        <pc:sldMkLst>
          <pc:docMk/>
          <pc:sldMk cId="977626000" sldId="1094"/>
        </pc:sldMkLst>
      </pc:sldChg>
      <pc:sldChg chg="addSp delSp modSp modNotesTx">
        <pc:chgData name="Chris Lima" userId="b5ea056ce2397b48" providerId="LiveId" clId="{E4FC9C99-EA5E-49C2-A8DF-65E856A63491}" dt="2022-03-28T03:10:58.845" v="557" actId="20577"/>
        <pc:sldMkLst>
          <pc:docMk/>
          <pc:sldMk cId="4254041117" sldId="1096"/>
        </pc:sldMkLst>
        <pc:picChg chg="del">
          <ac:chgData name="Chris Lima" userId="b5ea056ce2397b48" providerId="LiveId" clId="{E4FC9C99-EA5E-49C2-A8DF-65E856A63491}" dt="2022-03-27T18:11:47.763" v="315" actId="478"/>
          <ac:picMkLst>
            <pc:docMk/>
            <pc:sldMk cId="4254041117" sldId="1096"/>
            <ac:picMk id="3" creationId="{DB497C84-BA9E-E24E-B6B3-0C08974C7A49}"/>
          </ac:picMkLst>
        </pc:picChg>
        <pc:picChg chg="add mod">
          <ac:chgData name="Chris Lima" userId="b5ea056ce2397b48" providerId="LiveId" clId="{E4FC9C99-EA5E-49C2-A8DF-65E856A63491}" dt="2022-03-27T18:12:07.424" v="319" actId="1076"/>
          <ac:picMkLst>
            <pc:docMk/>
            <pc:sldMk cId="4254041117" sldId="1096"/>
            <ac:picMk id="4098" creationId="{04808297-8475-4E25-95F5-5FF23509ED08}"/>
          </ac:picMkLst>
        </pc:picChg>
      </pc:sldChg>
      <pc:sldChg chg="modNotesTx">
        <pc:chgData name="Chris Lima" userId="b5ea056ce2397b48" providerId="LiveId" clId="{E4FC9C99-EA5E-49C2-A8DF-65E856A63491}" dt="2022-03-28T03:05:25.564" v="553" actId="20577"/>
        <pc:sldMkLst>
          <pc:docMk/>
          <pc:sldMk cId="761889760" sldId="1097"/>
        </pc:sldMkLst>
      </pc:sldChg>
      <pc:sldChg chg="modNotesTx">
        <pc:chgData name="Chris Lima" userId="b5ea056ce2397b48" providerId="LiveId" clId="{E4FC9C99-EA5E-49C2-A8DF-65E856A63491}" dt="2022-03-28T03:05:28.845" v="554" actId="20577"/>
        <pc:sldMkLst>
          <pc:docMk/>
          <pc:sldMk cId="629133253" sldId="1098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1510564232" sldId="1099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189607617" sldId="1100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4042200757" sldId="1101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450045289" sldId="1102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461785839" sldId="1103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3434236070" sldId="1104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984000289" sldId="1105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1928904143" sldId="1106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1057224201" sldId="1107"/>
        </pc:sldMkLst>
      </pc:sldChg>
      <pc:sldChg chg="modSp del mod modShow">
        <pc:chgData name="Chris Lima" userId="b5ea056ce2397b48" providerId="LiveId" clId="{E4FC9C99-EA5E-49C2-A8DF-65E856A63491}" dt="2022-03-30T17:42:46.568" v="648" actId="47"/>
        <pc:sldMkLst>
          <pc:docMk/>
          <pc:sldMk cId="343844436" sldId="1108"/>
        </pc:sldMkLst>
        <pc:picChg chg="mod">
          <ac:chgData name="Chris Lima" userId="b5ea056ce2397b48" providerId="LiveId" clId="{E4FC9C99-EA5E-49C2-A8DF-65E856A63491}" dt="2022-03-27T18:13:47.160" v="320" actId="1076"/>
          <ac:picMkLst>
            <pc:docMk/>
            <pc:sldMk cId="343844436" sldId="1108"/>
            <ac:picMk id="5" creationId="{9F7B4A38-8438-5C43-9209-13C12F01C239}"/>
          </ac:picMkLst>
        </pc:picChg>
      </pc:sldChg>
      <pc:sldChg chg="modSp del mod modShow">
        <pc:chgData name="Chris Lima" userId="b5ea056ce2397b48" providerId="LiveId" clId="{E4FC9C99-EA5E-49C2-A8DF-65E856A63491}" dt="2022-03-30T17:42:46.568" v="648" actId="47"/>
        <pc:sldMkLst>
          <pc:docMk/>
          <pc:sldMk cId="2024303955" sldId="1109"/>
        </pc:sldMkLst>
        <pc:picChg chg="mod">
          <ac:chgData name="Chris Lima" userId="b5ea056ce2397b48" providerId="LiveId" clId="{E4FC9C99-EA5E-49C2-A8DF-65E856A63491}" dt="2022-03-27T18:13:59.379" v="322" actId="1076"/>
          <ac:picMkLst>
            <pc:docMk/>
            <pc:sldMk cId="2024303955" sldId="1109"/>
            <ac:picMk id="1026" creationId="{86F5AB50-994B-F84C-9B80-DC6CAC929AA8}"/>
          </ac:picMkLst>
        </pc:picChg>
      </pc:sldChg>
      <pc:sldChg chg="modSp del mod modShow">
        <pc:chgData name="Chris Lima" userId="b5ea056ce2397b48" providerId="LiveId" clId="{E4FC9C99-EA5E-49C2-A8DF-65E856A63491}" dt="2022-03-30T17:42:46.568" v="648" actId="47"/>
        <pc:sldMkLst>
          <pc:docMk/>
          <pc:sldMk cId="3441359861" sldId="1110"/>
        </pc:sldMkLst>
        <pc:picChg chg="mod">
          <ac:chgData name="Chris Lima" userId="b5ea056ce2397b48" providerId="LiveId" clId="{E4FC9C99-EA5E-49C2-A8DF-65E856A63491}" dt="2022-03-27T18:14:11.299" v="323" actId="1076"/>
          <ac:picMkLst>
            <pc:docMk/>
            <pc:sldMk cId="3441359861" sldId="1110"/>
            <ac:picMk id="4" creationId="{47FBCF95-FE34-B246-BFF2-F4035E1B17AB}"/>
          </ac:picMkLst>
        </pc:picChg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3381122279" sldId="1111"/>
        </pc:sldMkLst>
      </pc:sldChg>
      <pc:sldChg chg="addSp delSp modSp del mod modShow">
        <pc:chgData name="Chris Lima" userId="b5ea056ce2397b48" providerId="LiveId" clId="{E4FC9C99-EA5E-49C2-A8DF-65E856A63491}" dt="2022-03-30T17:42:46.568" v="648" actId="47"/>
        <pc:sldMkLst>
          <pc:docMk/>
          <pc:sldMk cId="2906982381" sldId="1112"/>
        </pc:sldMkLst>
        <pc:picChg chg="del">
          <ac:chgData name="Chris Lima" userId="b5ea056ce2397b48" providerId="LiveId" clId="{E4FC9C99-EA5E-49C2-A8DF-65E856A63491}" dt="2022-03-27T18:15:05.182" v="324" actId="478"/>
          <ac:picMkLst>
            <pc:docMk/>
            <pc:sldMk cId="2906982381" sldId="1112"/>
            <ac:picMk id="3074" creationId="{6EBD4503-3F71-8347-A633-A83ECE097FD5}"/>
          </ac:picMkLst>
        </pc:picChg>
        <pc:picChg chg="add mod">
          <ac:chgData name="Chris Lima" userId="b5ea056ce2397b48" providerId="LiveId" clId="{E4FC9C99-EA5E-49C2-A8DF-65E856A63491}" dt="2022-03-27T18:15:26.388" v="329" actId="1076"/>
          <ac:picMkLst>
            <pc:docMk/>
            <pc:sldMk cId="2906982381" sldId="1112"/>
            <ac:picMk id="5122" creationId="{09A1B579-F5E2-4D4A-AA6E-0BDF5A775955}"/>
          </ac:picMkLst>
        </pc:picChg>
      </pc:sldChg>
      <pc:sldChg chg="addSp delSp modSp del mod delAnim modShow">
        <pc:chgData name="Chris Lima" userId="b5ea056ce2397b48" providerId="LiveId" clId="{E4FC9C99-EA5E-49C2-A8DF-65E856A63491}" dt="2022-03-30T17:42:46.568" v="648" actId="47"/>
        <pc:sldMkLst>
          <pc:docMk/>
          <pc:sldMk cId="2897185160" sldId="1113"/>
        </pc:sldMkLst>
        <pc:picChg chg="del">
          <ac:chgData name="Chris Lima" userId="b5ea056ce2397b48" providerId="LiveId" clId="{E4FC9C99-EA5E-49C2-A8DF-65E856A63491}" dt="2022-03-27T18:15:36.026" v="330" actId="478"/>
          <ac:picMkLst>
            <pc:docMk/>
            <pc:sldMk cId="2897185160" sldId="1113"/>
            <ac:picMk id="3" creationId="{6A811096-E564-7045-A9EB-245E99712E7E}"/>
          </ac:picMkLst>
        </pc:picChg>
        <pc:picChg chg="add mod">
          <ac:chgData name="Chris Lima" userId="b5ea056ce2397b48" providerId="LiveId" clId="{E4FC9C99-EA5E-49C2-A8DF-65E856A63491}" dt="2022-03-27T18:15:47.995" v="338" actId="1076"/>
          <ac:picMkLst>
            <pc:docMk/>
            <pc:sldMk cId="2897185160" sldId="1113"/>
            <ac:picMk id="6" creationId="{703AF24A-6D6F-49C9-A99C-5875BD36D39E}"/>
          </ac:picMkLst>
        </pc:picChg>
        <pc:picChg chg="del">
          <ac:chgData name="Chris Lima" userId="b5ea056ce2397b48" providerId="LiveId" clId="{E4FC9C99-EA5E-49C2-A8DF-65E856A63491}" dt="2022-03-27T18:15:40.456" v="332" actId="478"/>
          <ac:picMkLst>
            <pc:docMk/>
            <pc:sldMk cId="2897185160" sldId="1113"/>
            <ac:picMk id="3074" creationId="{6EBD4503-3F71-8347-A633-A83ECE097FD5}"/>
          </ac:picMkLst>
        </pc:picChg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2248371444" sldId="1114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1540587947" sldId="1115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1619513340" sldId="1117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569371932" sldId="1118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2441232899" sldId="1119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793557047" sldId="1120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3397831859" sldId="1121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4204808142" sldId="1122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630782635" sldId="1123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454073911" sldId="1124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857091503" sldId="1125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3730863147" sldId="1126"/>
        </pc:sldMkLst>
      </pc:sldChg>
      <pc:sldChg chg="add">
        <pc:chgData name="Chris Lima" userId="b5ea056ce2397b48" providerId="LiveId" clId="{E4FC9C99-EA5E-49C2-A8DF-65E856A63491}" dt="2022-03-27T18:17:47.222" v="340"/>
        <pc:sldMkLst>
          <pc:docMk/>
          <pc:sldMk cId="3475168052" sldId="1127"/>
        </pc:sldMkLst>
      </pc:sldChg>
      <pc:sldChg chg="modSp add mod">
        <pc:chgData name="Chris Lima" userId="b5ea056ce2397b48" providerId="LiveId" clId="{E4FC9C99-EA5E-49C2-A8DF-65E856A63491}" dt="2022-03-30T17:55:03.903" v="740" actId="20577"/>
        <pc:sldMkLst>
          <pc:docMk/>
          <pc:sldMk cId="3253565766" sldId="1128"/>
        </pc:sldMkLst>
        <pc:spChg chg="mod">
          <ac:chgData name="Chris Lima" userId="b5ea056ce2397b48" providerId="LiveId" clId="{E4FC9C99-EA5E-49C2-A8DF-65E856A63491}" dt="2022-03-30T17:55:03.903" v="740" actId="20577"/>
          <ac:spMkLst>
            <pc:docMk/>
            <pc:sldMk cId="3253565766" sldId="1128"/>
            <ac:spMk id="4" creationId="{FD0C6185-C234-E245-A6DC-1EF7ACF8E1C0}"/>
          </ac:spMkLst>
        </pc:spChg>
        <pc:picChg chg="mod">
          <ac:chgData name="Chris Lima" userId="b5ea056ce2397b48" providerId="LiveId" clId="{E4FC9C99-EA5E-49C2-A8DF-65E856A63491}" dt="2022-03-30T17:30:12.717" v="568" actId="1076"/>
          <ac:picMkLst>
            <pc:docMk/>
            <pc:sldMk cId="3253565766" sldId="1128"/>
            <ac:picMk id="5" creationId="{655E920C-7679-4D65-B556-905361112F9D}"/>
          </ac:picMkLst>
        </pc:picChg>
        <pc:picChg chg="mod">
          <ac:chgData name="Chris Lima" userId="b5ea056ce2397b48" providerId="LiveId" clId="{E4FC9C99-EA5E-49C2-A8DF-65E856A63491}" dt="2022-03-30T17:30:14.172" v="569" actId="1076"/>
          <ac:picMkLst>
            <pc:docMk/>
            <pc:sldMk cId="3253565766" sldId="1128"/>
            <ac:picMk id="4098" creationId="{77DA76F4-7041-C249-B311-58DE94D0AEA7}"/>
          </ac:picMkLst>
        </pc:picChg>
      </pc:sldChg>
      <pc:sldChg chg="addSp delSp modSp add del mod">
        <pc:chgData name="Chris Lima" userId="b5ea056ce2397b48" providerId="LiveId" clId="{E4FC9C99-EA5E-49C2-A8DF-65E856A63491}" dt="2022-03-30T18:33:24.316" v="929" actId="47"/>
        <pc:sldMkLst>
          <pc:docMk/>
          <pc:sldMk cId="2529140680" sldId="1129"/>
        </pc:sldMkLst>
        <pc:spChg chg="del">
          <ac:chgData name="Chris Lima" userId="b5ea056ce2397b48" providerId="LiveId" clId="{E4FC9C99-EA5E-49C2-A8DF-65E856A63491}" dt="2022-03-30T17:57:55.265" v="774" actId="478"/>
          <ac:spMkLst>
            <pc:docMk/>
            <pc:sldMk cId="2529140680" sldId="1129"/>
            <ac:spMk id="4" creationId="{FD0C6185-C234-E245-A6DC-1EF7ACF8E1C0}"/>
          </ac:spMkLst>
        </pc:spChg>
        <pc:spChg chg="add mod">
          <ac:chgData name="Chris Lima" userId="b5ea056ce2397b48" providerId="LiveId" clId="{E4FC9C99-EA5E-49C2-A8DF-65E856A63491}" dt="2022-03-30T18:22:54.662" v="802" actId="20577"/>
          <ac:spMkLst>
            <pc:docMk/>
            <pc:sldMk cId="2529140680" sldId="1129"/>
            <ac:spMk id="6" creationId="{4DFB0A5B-144A-4401-846D-C3847899FA37}"/>
          </ac:spMkLst>
        </pc:spChg>
        <pc:picChg chg="del">
          <ac:chgData name="Chris Lima" userId="b5ea056ce2397b48" providerId="LiveId" clId="{E4FC9C99-EA5E-49C2-A8DF-65E856A63491}" dt="2022-03-30T17:57:39.125" v="742" actId="478"/>
          <ac:picMkLst>
            <pc:docMk/>
            <pc:sldMk cId="2529140680" sldId="1129"/>
            <ac:picMk id="5122" creationId="{04C13FB4-9A22-654A-91C0-61675F433C98}"/>
          </ac:picMkLst>
        </pc:picChg>
        <pc:picChg chg="del">
          <ac:chgData name="Chris Lima" userId="b5ea056ce2397b48" providerId="LiveId" clId="{E4FC9C99-EA5E-49C2-A8DF-65E856A63491}" dt="2022-03-30T17:57:39.635" v="743" actId="478"/>
          <ac:picMkLst>
            <pc:docMk/>
            <pc:sldMk cId="2529140680" sldId="1129"/>
            <ac:picMk id="5124" creationId="{6F1AA5F2-EC35-AB4B-8939-176F3F66CDE4}"/>
          </ac:picMkLst>
        </pc:picChg>
        <pc:picChg chg="del">
          <ac:chgData name="Chris Lima" userId="b5ea056ce2397b48" providerId="LiveId" clId="{E4FC9C99-EA5E-49C2-A8DF-65E856A63491}" dt="2022-03-30T17:57:40.151" v="744" actId="478"/>
          <ac:picMkLst>
            <pc:docMk/>
            <pc:sldMk cId="2529140680" sldId="1129"/>
            <ac:picMk id="5126" creationId="{93897BE4-D052-AF48-8D9A-A26BADD2A728}"/>
          </ac:picMkLst>
        </pc:picChg>
      </pc:sldChg>
    </pc:docChg>
  </pc:docChgLst>
  <pc:docChgLst>
    <pc:chgData name="Phyllipe Lima" userId="afbdb2a7827722fd" providerId="Windows Live" clId="Web-{4915E0AC-4E5B-4063-AC86-23F4E312EFEB}"/>
    <pc:docChg chg="modSld">
      <pc:chgData name="Phyllipe Lima" userId="afbdb2a7827722fd" providerId="Windows Live" clId="Web-{4915E0AC-4E5B-4063-AC86-23F4E312EFEB}" dt="2021-09-13T22:21:11.335" v="11" actId="20577"/>
      <pc:docMkLst>
        <pc:docMk/>
      </pc:docMkLst>
      <pc:sldChg chg="addSp modSp">
        <pc:chgData name="Phyllipe Lima" userId="afbdb2a7827722fd" providerId="Windows Live" clId="Web-{4915E0AC-4E5B-4063-AC86-23F4E312EFEB}" dt="2021-09-13T22:20:57.210" v="5" actId="14100"/>
        <pc:sldMkLst>
          <pc:docMk/>
          <pc:sldMk cId="2632047086" sldId="958"/>
        </pc:sldMkLst>
        <pc:spChg chg="add mod">
          <ac:chgData name="Phyllipe Lima" userId="afbdb2a7827722fd" providerId="Windows Live" clId="Web-{4915E0AC-4E5B-4063-AC86-23F4E312EFEB}" dt="2021-09-13T22:20:57.210" v="5" actId="14100"/>
          <ac:spMkLst>
            <pc:docMk/>
            <pc:sldMk cId="2632047086" sldId="958"/>
            <ac:spMk id="5" creationId="{F6D7215D-D092-471C-B6BA-6CAC807D7B25}"/>
          </ac:spMkLst>
        </pc:spChg>
      </pc:sldChg>
      <pc:sldChg chg="addSp modSp">
        <pc:chgData name="Phyllipe Lima" userId="afbdb2a7827722fd" providerId="Windows Live" clId="Web-{4915E0AC-4E5B-4063-AC86-23F4E312EFEB}" dt="2021-09-13T22:21:02.788" v="7" actId="20577"/>
        <pc:sldMkLst>
          <pc:docMk/>
          <pc:sldMk cId="1157956120" sldId="959"/>
        </pc:sldMkLst>
        <pc:spChg chg="add mod">
          <ac:chgData name="Phyllipe Lima" userId="afbdb2a7827722fd" providerId="Windows Live" clId="Web-{4915E0AC-4E5B-4063-AC86-23F4E312EFEB}" dt="2021-09-13T22:21:02.788" v="7" actId="20577"/>
          <ac:spMkLst>
            <pc:docMk/>
            <pc:sldMk cId="1157956120" sldId="959"/>
            <ac:spMk id="2" creationId="{D872CF0A-ADDB-4BCA-ACA6-723601E641F7}"/>
          </ac:spMkLst>
        </pc:spChg>
      </pc:sldChg>
      <pc:sldChg chg="addSp modSp">
        <pc:chgData name="Phyllipe Lima" userId="afbdb2a7827722fd" providerId="Windows Live" clId="Web-{4915E0AC-4E5B-4063-AC86-23F4E312EFEB}" dt="2021-09-13T22:21:11.335" v="11" actId="20577"/>
        <pc:sldMkLst>
          <pc:docMk/>
          <pc:sldMk cId="523473320" sldId="960"/>
        </pc:sldMkLst>
        <pc:spChg chg="add mod">
          <ac:chgData name="Phyllipe Lima" userId="afbdb2a7827722fd" providerId="Windows Live" clId="Web-{4915E0AC-4E5B-4063-AC86-23F4E312EFEB}" dt="2021-09-13T22:21:11.335" v="11" actId="20577"/>
          <ac:spMkLst>
            <pc:docMk/>
            <pc:sldMk cId="523473320" sldId="960"/>
            <ac:spMk id="2" creationId="{90E9AC4C-C4E5-43FC-9EBA-E6C25434ADE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564D-71EF-4559-8E77-45A390238EEB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9ACD5-4C9B-4837-B662-BBA81CE801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7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10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159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7881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429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3186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445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929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970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575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479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48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966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1094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291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7778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715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8716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036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558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987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6239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4330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720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243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04826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168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358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557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98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66797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777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2344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3002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45228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55931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9287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85541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28195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6042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41477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3199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87183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2983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17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6381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eanean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59734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4433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eanean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8496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1677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73810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182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eanean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7439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eanean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08017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8294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935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65780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8719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264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5734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1614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002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2063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0306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4726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7667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821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5545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963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3403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1979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994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3176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92742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3476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39714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27333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87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65571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2071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8549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41816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33718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5521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1157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AC6EC-3E0B-49CC-8E6F-C407BD6A6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707CB-8D0F-4517-9B03-5052D674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06C10C-EFA6-472A-BF31-B00F490C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95CF-FCF9-7048-AE3C-1C1DE89739DC}" type="datetime1">
              <a:rPr lang="en-US" smtClean="0"/>
              <a:t>3/30/2022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1BC29-D57D-489D-B077-D2060199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2D9E7-7DB4-492E-A0A5-BEEF76E1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D0508-D476-4D28-ADF2-0285B5B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48B862-62B4-4FD3-B8AC-0459B37EB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A6FBD0-B01A-41EA-BDAF-C19BCF7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13AE-5D08-0541-82CA-1DFDF529CAE4}" type="datetime1">
              <a:rPr lang="en-US" smtClean="0"/>
              <a:t>3/30/2022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5F68FF-98B1-4A9E-8602-42FE1626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5B9AC-60B7-4646-8C90-8BC9D5DE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05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B2805F-B438-46C2-95AA-12683F39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F2841D-36FD-45DA-83B8-F7474A93E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8756B-634A-486D-907A-34F86549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FDA0-0870-B244-B5AB-11548B3A3EA8}" type="datetime1">
              <a:rPr lang="en-US" smtClean="0"/>
              <a:t>3/30/2022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16A58-E9E0-41D4-B65F-F8D9EF7F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665D7-8221-4581-B6F2-2F257B6F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54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57E4-03E9-420D-8D22-08198826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84A6D-03AD-4275-9BFE-4214CED2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48349E-67B5-4E1B-A980-0AF7E08D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982C-7246-964F-85C2-8FCDF0979394}" type="datetime1">
              <a:rPr lang="en-US" smtClean="0"/>
              <a:t>3/30/2022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F9ACB-471C-4045-B56E-4C26411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350F6-480E-4F4F-BCBD-7AB0053C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8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DC47D-F5B3-4274-8903-2F624643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0F326-E07B-4B9D-AC42-9FC745A62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9F873-BD5A-4787-9240-37331BF9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481F1-BCDE-E44D-99A4-43194A2FBADC}" type="datetime1">
              <a:rPr lang="en-US" smtClean="0"/>
              <a:t>3/30/2022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A4CAA8-437D-4008-9BDC-4E9DDFB3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7EBF52-F822-442D-BAE5-110A7C81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90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BB55-03E3-4307-A111-44BF914A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AC531-817F-47CB-98B0-E1D99740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0636E0-3693-4978-AFDD-355143CE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789EFD-E94C-49ED-9AC8-8DEEB829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81E97-137B-9647-9E60-C8224B27A999}" type="datetime1">
              <a:rPr lang="en-US" smtClean="0"/>
              <a:t>3/30/2022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D5AA33-1E35-41ED-910D-EC3EB11B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C7D8-8A17-4EA6-AE75-DE79836F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60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012FA-A7AB-44E9-ABCA-A20B5A4D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3849AB-6B36-4899-B06F-CC6B6C53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AD11FC-1F64-4283-B3B2-C6E913533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3514A6-AC6A-4F3F-A6C0-FA5E9C093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A77B76-E037-4CB5-8EAA-8094FC5DB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CFB481-4B0C-423D-94C1-0712DF7C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2CB6-804A-6740-A94F-1245DA005885}" type="datetime1">
              <a:rPr lang="en-US" smtClean="0"/>
              <a:t>3/30/2022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16D546-B99C-4841-B814-D7B1CF91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94F92-5E85-48AC-8903-A4CB0DDE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67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2AD39-AC45-4671-A01A-D04EF3ED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D59760-6246-4C3F-B949-FCE911DE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B0485-6A21-1441-88B0-127DD92E36ED}" type="datetime1">
              <a:rPr lang="en-US" smtClean="0"/>
              <a:t>3/30/2022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54B97B-A5E0-44F0-A694-00CB2383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9AACF-94AC-42A8-8B97-3E46C475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94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C95F24-317B-4196-B4EF-A08F3C1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9569-E680-5F45-A28C-9A1BF9FDC336}" type="datetime1">
              <a:rPr lang="en-US" smtClean="0"/>
              <a:t>3/30/2022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9E1463-6BA2-4DEB-B083-045FB8E1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593953-2861-469A-A36E-2EA59C97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70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25F41-0679-48E2-942C-9CB10648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4A475-5386-48FD-BEA5-CF45CE08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FCA574-EDB9-4A98-B6A3-BCAC2A11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21EAE2-49F5-4847-B1EE-5FEADC89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FD08D-AE05-E74C-9686-7B8E228A0059}" type="datetime1">
              <a:rPr lang="en-US" smtClean="0"/>
              <a:t>3/30/2022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4E0EF-A7A1-4F88-8AB9-0262C9C4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4DA6C5-3007-4A1F-B232-C43C638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32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A823-4880-49DF-8F23-32448D28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91E0B1-E543-4A68-91EE-005DC269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0796C2-CFB7-4025-9A59-E5BB7161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94E4E-7487-4040-BF63-5B9E857D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1394-3C04-CB43-8CD8-824FA77FC482}" type="datetime1">
              <a:rPr lang="en-US" smtClean="0"/>
              <a:t>3/30/2022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B0459D-2D97-4D1D-BDE5-302441E9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AB9D3-1A83-4470-BDB1-87BF3598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CFEED3-7BDB-40C4-926B-C603A31F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00FCA7-4D28-41B7-8909-AF4EE8A8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34CE0-0603-443E-B44E-E623FA649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173C0-1905-304B-A0E3-7D0F5C836F43}" type="datetime1">
              <a:rPr lang="en-US" smtClean="0"/>
              <a:t>3/30/2022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13045-2587-4014-9BB4-450F6FAE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AAA76-1F41-4FDA-A0C8-152280B24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85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Christopher@inatel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2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2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6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22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22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22.g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gif"/><Relationship Id="rId4" Type="http://schemas.openxmlformats.org/officeDocument/2006/relationships/image" Target="../media/image55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0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jp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jp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gif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6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hyperlink" Target="https://engsoftmoderna.info/cap8.html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Christopher@inatel.b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1940" y="2042809"/>
            <a:ext cx="9144000" cy="2865368"/>
          </a:xfrm>
        </p:spPr>
        <p:txBody>
          <a:bodyPr>
            <a:normAutofit fontScale="90000"/>
          </a:bodyPr>
          <a:lstStyle/>
          <a:p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r>
              <a:rPr lang="pt-BR" sz="4000" dirty="0"/>
              <a:t>C214 – Engenharia de Software</a:t>
            </a:r>
            <a:br>
              <a:rPr lang="pt-BR" sz="4000" dirty="0"/>
            </a:br>
            <a:br>
              <a:rPr lang="pt-BR" sz="4000" dirty="0"/>
            </a:br>
            <a:r>
              <a:rPr lang="pt-BR" dirty="0"/>
              <a:t> TDD – Test </a:t>
            </a:r>
            <a:r>
              <a:rPr lang="pt-BR" dirty="0" err="1"/>
              <a:t>Driven</a:t>
            </a:r>
            <a:r>
              <a:rPr lang="pt-BR" dirty="0"/>
              <a:t> </a:t>
            </a:r>
            <a:r>
              <a:rPr lang="pt-BR" dirty="0" err="1"/>
              <a:t>Development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Prof. Christopher Lima</a:t>
            </a:r>
          </a:p>
          <a:p>
            <a:r>
              <a:rPr lang="pt-BR" dirty="0">
                <a:hlinkClick r:id="rId4"/>
              </a:rPr>
              <a:t>christopher@inatel.br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2BD20-F28B-7C40-B1DB-060567A99D0E}"/>
              </a:ext>
            </a:extLst>
          </p:cNvPr>
          <p:cNvSpPr txBox="1"/>
          <p:nvPr/>
        </p:nvSpPr>
        <p:spPr>
          <a:xfrm>
            <a:off x="111512" y="1062238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800" dirty="0"/>
              <a:t>Adiciona-se </a:t>
            </a:r>
            <a:r>
              <a:rPr lang="pt-BR" sz="4800" dirty="0">
                <a:solidFill>
                  <a:srgbClr val="0070C0"/>
                </a:solidFill>
              </a:rPr>
              <a:t>código suficiente </a:t>
            </a:r>
            <a:r>
              <a:rPr lang="pt-BR" sz="4800" dirty="0"/>
              <a:t>para que o </a:t>
            </a:r>
            <a:r>
              <a:rPr lang="pt-BR" sz="4800" dirty="0">
                <a:solidFill>
                  <a:srgbClr val="0070C0"/>
                </a:solidFill>
              </a:rPr>
              <a:t>teste passe!</a:t>
            </a:r>
          </a:p>
          <a:p>
            <a:pPr marL="685800" indent="-685800">
              <a:buBlip>
                <a:blip r:embed="rId3"/>
              </a:buBlip>
            </a:pPr>
            <a:endParaRPr lang="pt-BR" sz="4800" dirty="0"/>
          </a:p>
          <a:p>
            <a:pPr marL="685800" indent="-685800">
              <a:buBlip>
                <a:blip r:embed="rId3"/>
              </a:buBlip>
            </a:pPr>
            <a:r>
              <a:rPr lang="pt-BR" sz="4800" dirty="0"/>
              <a:t>A solução </a:t>
            </a:r>
            <a:r>
              <a:rPr lang="pt-BR" sz="4800" dirty="0">
                <a:solidFill>
                  <a:srgbClr val="0070C0"/>
                </a:solidFill>
              </a:rPr>
              <a:t>mais simples possível</a:t>
            </a:r>
          </a:p>
          <a:p>
            <a:pPr marL="685800" indent="-685800">
              <a:buBlip>
                <a:blip r:embed="rId3"/>
              </a:buBlip>
            </a:pPr>
            <a:endParaRPr lang="pt-BR" sz="4800" dirty="0"/>
          </a:p>
          <a:p>
            <a:pPr marL="685800" indent="-685800">
              <a:buBlip>
                <a:blip r:embed="rId3"/>
              </a:buBlip>
            </a:pPr>
            <a:r>
              <a:rPr lang="pt-BR" sz="4800" dirty="0"/>
              <a:t>Foco é </a:t>
            </a:r>
            <a:r>
              <a:rPr lang="pt-BR" sz="4800" dirty="0">
                <a:solidFill>
                  <a:srgbClr val="0070C0"/>
                </a:solidFill>
              </a:rPr>
              <a:t>“fazer o teste passar”</a:t>
            </a:r>
          </a:p>
        </p:txBody>
      </p:sp>
    </p:spTree>
    <p:extLst>
      <p:ext uri="{BB962C8B-B14F-4D97-AF65-F5344CB8AC3E}">
        <p14:creationId xmlns:p14="http://schemas.microsoft.com/office/powerpoint/2010/main" val="1256338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2BD20-F28B-7C40-B1DB-060567A99D0E}"/>
              </a:ext>
            </a:extLst>
          </p:cNvPr>
          <p:cNvSpPr txBox="1"/>
          <p:nvPr/>
        </p:nvSpPr>
        <p:spPr>
          <a:xfrm>
            <a:off x="3126988" y="493525"/>
            <a:ext cx="4890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ctr">
              <a:buBlip>
                <a:blip r:embed="rId3"/>
              </a:buBlip>
            </a:pPr>
            <a:r>
              <a:rPr lang="pt-BR" sz="4800" dirty="0"/>
              <a:t>Teste passando!</a:t>
            </a:r>
          </a:p>
        </p:txBody>
      </p:sp>
      <p:pic>
        <p:nvPicPr>
          <p:cNvPr id="6146" name="Picture 2" descr="TEST PASSED - Success Kid | Make a Meme">
            <a:extLst>
              <a:ext uri="{FF2B5EF4-FFF2-40B4-BE49-F238E27FC236}">
                <a16:creationId xmlns:a16="http://schemas.microsoft.com/office/drawing/2014/main" id="{81024BC0-A538-4E07-AB61-2C348BE68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641" y="1730214"/>
            <a:ext cx="4634261" cy="463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2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4029114A-376E-6C48-B7CA-A89242CC6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" r="2225" b="3467"/>
          <a:stretch/>
        </p:blipFill>
        <p:spPr bwMode="auto">
          <a:xfrm>
            <a:off x="6686229" y="702128"/>
            <a:ext cx="5381383" cy="522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D4249E-9DD8-5144-84C9-681FB4D94576}"/>
              </a:ext>
            </a:extLst>
          </p:cNvPr>
          <p:cNvSpPr txBox="1"/>
          <p:nvPr/>
        </p:nvSpPr>
        <p:spPr>
          <a:xfrm>
            <a:off x="-1" y="382012"/>
            <a:ext cx="69583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4800" dirty="0"/>
              <a:t>Inicia-se o processo de </a:t>
            </a:r>
            <a:r>
              <a:rPr lang="pt-BR" sz="4800" dirty="0" err="1"/>
              <a:t>refatoração</a:t>
            </a:r>
            <a:r>
              <a:rPr lang="pt-BR" sz="4800" dirty="0"/>
              <a:t>.</a:t>
            </a:r>
          </a:p>
          <a:p>
            <a:pPr marL="685800" indent="-685800">
              <a:buBlip>
                <a:blip r:embed="rId4"/>
              </a:buBlip>
            </a:pPr>
            <a:endParaRPr lang="pt-BR" sz="4800" dirty="0"/>
          </a:p>
          <a:p>
            <a:pPr marL="685800" indent="-685800">
              <a:buBlip>
                <a:blip r:embed="rId4"/>
              </a:buBlip>
            </a:pPr>
            <a:r>
              <a:rPr lang="pt-BR" sz="4800" dirty="0"/>
              <a:t>Focando em </a:t>
            </a:r>
            <a:r>
              <a:rPr lang="pt-BR" sz="4800" dirty="0">
                <a:solidFill>
                  <a:srgbClr val="0070C0"/>
                </a:solidFill>
              </a:rPr>
              <a:t>limpeza de código, legibilidade e </a:t>
            </a:r>
            <a:r>
              <a:rPr lang="pt-BR" sz="4800" dirty="0" err="1">
                <a:solidFill>
                  <a:srgbClr val="0070C0"/>
                </a:solidFill>
              </a:rPr>
              <a:t>manutibilidade</a:t>
            </a:r>
            <a:r>
              <a:rPr lang="pt-BR" sz="4800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3542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1312D83-5DA7-F64B-A937-79BBA0146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77" r="17186"/>
          <a:stretch/>
        </p:blipFill>
        <p:spPr>
          <a:xfrm>
            <a:off x="3639237" y="1127602"/>
            <a:ext cx="5283537" cy="5462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4212454" y="296605"/>
            <a:ext cx="4137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4800" dirty="0"/>
              <a:t>Ciclo do TDD</a:t>
            </a:r>
          </a:p>
        </p:txBody>
      </p:sp>
    </p:spTree>
    <p:extLst>
      <p:ext uri="{BB962C8B-B14F-4D97-AF65-F5344CB8AC3E}">
        <p14:creationId xmlns:p14="http://schemas.microsoft.com/office/powerpoint/2010/main" val="594058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1483112" y="2102744"/>
            <a:ext cx="97191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TDD possui três objetivos principais:</a:t>
            </a:r>
          </a:p>
        </p:txBody>
      </p:sp>
    </p:spTree>
    <p:extLst>
      <p:ext uri="{BB962C8B-B14F-4D97-AF65-F5344CB8AC3E}">
        <p14:creationId xmlns:p14="http://schemas.microsoft.com/office/powerpoint/2010/main" val="2260970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ctr">
              <a:buBlip>
                <a:blip r:embed="rId3"/>
              </a:buBlip>
            </a:pPr>
            <a:r>
              <a:rPr lang="pt-BR" sz="6000" dirty="0"/>
              <a:t>1 </a:t>
            </a:r>
          </a:p>
          <a:p>
            <a:pPr marL="685800" indent="-685800">
              <a:buBlip>
                <a:blip r:embed="rId3"/>
              </a:buBlip>
            </a:pPr>
            <a:endParaRPr lang="pt-BR" sz="6000" dirty="0"/>
          </a:p>
          <a:p>
            <a:pPr marL="685800" indent="-685800">
              <a:buBlip>
                <a:blip r:embed="rId3"/>
              </a:buBlip>
            </a:pPr>
            <a:r>
              <a:rPr lang="pt-BR" sz="6000" dirty="0">
                <a:solidFill>
                  <a:srgbClr val="0070C0"/>
                </a:solidFill>
              </a:rPr>
              <a:t>Força</a:t>
            </a:r>
            <a:r>
              <a:rPr lang="pt-BR" sz="6000" dirty="0"/>
              <a:t> a escrita de </a:t>
            </a:r>
            <a:r>
              <a:rPr lang="pt-BR" sz="6000" dirty="0">
                <a:solidFill>
                  <a:srgbClr val="0070C0"/>
                </a:solidFill>
              </a:rPr>
              <a:t>teste de unidade!</a:t>
            </a:r>
          </a:p>
          <a:p>
            <a:pPr marL="685800" indent="-685800">
              <a:buBlip>
                <a:blip r:embed="rId3"/>
              </a:buBlip>
            </a:pPr>
            <a:endParaRPr lang="pt-BR" sz="6000" dirty="0"/>
          </a:p>
          <a:p>
            <a:pPr marL="685800" indent="-685800">
              <a:buBlip>
                <a:blip r:embed="rId3"/>
              </a:buBlip>
            </a:pPr>
            <a:r>
              <a:rPr lang="pt-BR" sz="6000" dirty="0">
                <a:solidFill>
                  <a:srgbClr val="0070C0"/>
                </a:solidFill>
              </a:rPr>
              <a:t>Evita</a:t>
            </a:r>
            <a:r>
              <a:rPr lang="pt-BR" sz="6000" dirty="0"/>
              <a:t> que o desenvolvedor esqueça</a:t>
            </a:r>
          </a:p>
        </p:txBody>
      </p:sp>
    </p:spTree>
    <p:extLst>
      <p:ext uri="{BB962C8B-B14F-4D97-AF65-F5344CB8AC3E}">
        <p14:creationId xmlns:p14="http://schemas.microsoft.com/office/powerpoint/2010/main" val="2632047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234175" y="3217865"/>
            <a:ext cx="120789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Favorece a </a:t>
            </a:r>
            <a:r>
              <a:rPr lang="pt-BR" sz="6000" dirty="0">
                <a:solidFill>
                  <a:srgbClr val="0070C0"/>
                </a:solidFill>
              </a:rPr>
              <a:t>escrita de classes com alta </a:t>
            </a:r>
            <a:r>
              <a:rPr lang="pt-BR" sz="6000" dirty="0" err="1">
                <a:solidFill>
                  <a:srgbClr val="0070C0"/>
                </a:solidFill>
              </a:rPr>
              <a:t>testabilidade</a:t>
            </a:r>
            <a:r>
              <a:rPr lang="pt-BR" sz="6000" dirty="0">
                <a:solidFill>
                  <a:srgbClr val="0070C0"/>
                </a:solidFill>
              </a:rPr>
              <a:t>! </a:t>
            </a:r>
          </a:p>
          <a:p>
            <a:pPr marL="685800" indent="-685800">
              <a:buBlip>
                <a:blip r:embed="rId3"/>
              </a:buBlip>
            </a:pPr>
            <a:r>
              <a:rPr lang="pt-BR" sz="6000" dirty="0"/>
              <a:t>Lembre-se da aula sobre </a:t>
            </a:r>
            <a:r>
              <a:rPr lang="pt-BR" sz="6000" b="1" i="1" dirty="0" err="1">
                <a:solidFill>
                  <a:srgbClr val="0070C0"/>
                </a:solidFill>
              </a:rPr>
              <a:t>mocks</a:t>
            </a:r>
            <a:r>
              <a:rPr lang="pt-BR" sz="6000" dirty="0">
                <a:solidFill>
                  <a:srgbClr val="0070C0"/>
                </a:solidFill>
              </a:rPr>
              <a:t>!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D5FAE2D-DA5F-8C47-8220-E558839FC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320" y="169139"/>
            <a:ext cx="5279505" cy="296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D872CF0A-ADDB-4BCA-ACA6-723601E641F7}"/>
              </a:ext>
            </a:extLst>
          </p:cNvPr>
          <p:cNvSpPr txBox="1"/>
          <p:nvPr/>
        </p:nvSpPr>
        <p:spPr>
          <a:xfrm>
            <a:off x="5116709" y="269981"/>
            <a:ext cx="115693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85800" indent="-685800" algn="ctr">
              <a:buFont typeface="Arial"/>
              <a:buBlip>
                <a:blip r:embed="rId3"/>
              </a:buBlip>
            </a:pPr>
            <a:r>
              <a:rPr lang="pt-BR" sz="6000" dirty="0"/>
              <a:t>2</a:t>
            </a:r>
            <a:endParaRPr lang="pt-BR" sz="6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7956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>
                <a:solidFill>
                  <a:srgbClr val="0070C0"/>
                </a:solidFill>
              </a:rPr>
              <a:t>Aprimora</a:t>
            </a:r>
            <a:r>
              <a:rPr lang="pt-BR" sz="6000" dirty="0"/>
              <a:t> a API (</a:t>
            </a:r>
            <a:r>
              <a:rPr lang="pt-BR" sz="3200" b="1" i="1" dirty="0" err="1"/>
              <a:t>application</a:t>
            </a:r>
            <a:r>
              <a:rPr lang="pt-BR" sz="3200" b="1" i="1" dirty="0"/>
              <a:t> </a:t>
            </a:r>
            <a:r>
              <a:rPr lang="pt-BR" sz="3200" b="1" i="1" dirty="0" err="1"/>
              <a:t>programming</a:t>
            </a:r>
            <a:r>
              <a:rPr lang="pt-BR" sz="3200" b="1" i="1" dirty="0"/>
              <a:t> interface</a:t>
            </a:r>
            <a:r>
              <a:rPr lang="pt-BR" sz="6000" dirty="0"/>
              <a:t>) e o </a:t>
            </a:r>
            <a:r>
              <a:rPr lang="pt-BR" sz="6000" dirty="0">
                <a:solidFill>
                  <a:srgbClr val="0070C0"/>
                </a:solidFill>
              </a:rPr>
              <a:t>design do código </a:t>
            </a:r>
            <a:r>
              <a:rPr lang="pt-BR" sz="6000" dirty="0"/>
              <a:t>de produção!</a:t>
            </a:r>
          </a:p>
          <a:p>
            <a:pPr marL="685800" indent="-685800">
              <a:buBlip>
                <a:blip r:embed="rId3"/>
              </a:buBlip>
            </a:pPr>
            <a:r>
              <a:rPr lang="pt-BR" sz="6000" dirty="0"/>
              <a:t>Ao se escrever o teste primeiro, o </a:t>
            </a:r>
            <a:r>
              <a:rPr lang="pt-BR" sz="6000" dirty="0">
                <a:solidFill>
                  <a:srgbClr val="0070C0"/>
                </a:solidFill>
              </a:rPr>
              <a:t>desenvolvedor</a:t>
            </a:r>
            <a:r>
              <a:rPr lang="pt-BR" sz="6000" dirty="0"/>
              <a:t> se comporta como um </a:t>
            </a:r>
            <a:r>
              <a:rPr lang="pt-BR" sz="6000" dirty="0">
                <a:solidFill>
                  <a:srgbClr val="0070C0"/>
                </a:solidFill>
              </a:rPr>
              <a:t>usuário da classe!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90E9AC4C-C4E5-43FC-9EBA-E6C25434ADE3}"/>
              </a:ext>
            </a:extLst>
          </p:cNvPr>
          <p:cNvSpPr txBox="1"/>
          <p:nvPr/>
        </p:nvSpPr>
        <p:spPr>
          <a:xfrm>
            <a:off x="0" y="5209063"/>
            <a:ext cx="1192065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85800" indent="-685800">
              <a:buFont typeface="Arial"/>
              <a:buBlip>
                <a:blip r:embed="rId3"/>
              </a:buBlip>
            </a:pPr>
            <a:r>
              <a:rPr lang="pt-BR" sz="6000" dirty="0">
                <a:cs typeface="Calibri"/>
              </a:rPr>
              <a:t>3 – </a:t>
            </a:r>
            <a:r>
              <a:rPr lang="pt-BR" sz="6000" i="1" dirty="0">
                <a:cs typeface="Calibri"/>
              </a:rPr>
              <a:t>Baby </a:t>
            </a:r>
            <a:r>
              <a:rPr lang="pt-BR" sz="6000" i="1" dirty="0" err="1">
                <a:cs typeface="Calibri"/>
              </a:rPr>
              <a:t>Steps</a:t>
            </a:r>
            <a:endParaRPr lang="pt-BR" sz="6000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473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Os teste de unidade no </a:t>
            </a:r>
            <a:r>
              <a:rPr lang="pt-BR" sz="6000" dirty="0">
                <a:solidFill>
                  <a:srgbClr val="0070C0"/>
                </a:solidFill>
              </a:rPr>
              <a:t>Existe algum conceito novo? </a:t>
            </a:r>
            <a:r>
              <a:rPr lang="pt-BR" sz="6000" dirty="0"/>
              <a:t>TDD são os mesmos?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0C554-0E60-BA46-A5B2-C9206FD0A7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3" t="28293" r="1165" b="8293"/>
          <a:stretch/>
        </p:blipFill>
        <p:spPr>
          <a:xfrm>
            <a:off x="3912417" y="2389520"/>
            <a:ext cx="6568069" cy="434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73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Tudo que vimos de teste de unidade </a:t>
            </a:r>
            <a:r>
              <a:rPr lang="pt-BR" sz="6000" dirty="0">
                <a:solidFill>
                  <a:srgbClr val="0070C0"/>
                </a:solidFill>
              </a:rPr>
              <a:t>continua valendo!</a:t>
            </a:r>
          </a:p>
          <a:p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3083860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0" y="62438"/>
            <a:ext cx="1193144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600" i="1" dirty="0">
                <a:solidFill>
                  <a:srgbClr val="0070C0"/>
                </a:solidFill>
              </a:rPr>
              <a:t>Test </a:t>
            </a:r>
            <a:r>
              <a:rPr lang="pt-BR" sz="6600" i="1" dirty="0" err="1">
                <a:solidFill>
                  <a:srgbClr val="0070C0"/>
                </a:solidFill>
              </a:rPr>
              <a:t>Driven</a:t>
            </a:r>
            <a:r>
              <a:rPr lang="pt-BR" sz="6600" i="1" dirty="0">
                <a:solidFill>
                  <a:srgbClr val="0070C0"/>
                </a:solidFill>
              </a:rPr>
              <a:t> </a:t>
            </a:r>
            <a:r>
              <a:rPr lang="pt-BR" sz="6600" i="1" dirty="0" err="1">
                <a:solidFill>
                  <a:srgbClr val="0070C0"/>
                </a:solidFill>
              </a:rPr>
              <a:t>Development</a:t>
            </a:r>
            <a:r>
              <a:rPr lang="pt-BR" sz="6600" dirty="0">
                <a:solidFill>
                  <a:srgbClr val="0070C0"/>
                </a:solidFill>
              </a:rPr>
              <a:t> - TDD</a:t>
            </a:r>
            <a:r>
              <a:rPr lang="pt-BR" sz="4400" dirty="0">
                <a:solidFill>
                  <a:srgbClr val="0070C0"/>
                </a:solidFill>
              </a:rPr>
              <a:t> </a:t>
            </a:r>
          </a:p>
          <a:p>
            <a:pPr marL="457200" indent="-457200">
              <a:buBlip>
                <a:blip r:embed="rId3"/>
              </a:buBlip>
            </a:pPr>
            <a:r>
              <a:rPr lang="pt-BR" sz="4400" dirty="0"/>
              <a:t> Desenvolvimento Dirigido por Testes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0A428D5-F0E1-B941-ADB7-6E8D66A8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303" y="2477423"/>
            <a:ext cx="5717458" cy="428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F5E002-1DCE-8C4A-B033-0BF8FD806471}"/>
              </a:ext>
            </a:extLst>
          </p:cNvPr>
          <p:cNvSpPr txBox="1"/>
          <p:nvPr/>
        </p:nvSpPr>
        <p:spPr>
          <a:xfrm>
            <a:off x="0" y="3429000"/>
            <a:ext cx="6083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800" dirty="0"/>
              <a:t>Criado por Kent Beck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508325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Não vejo como fazer TDD na minha aplicação!</a:t>
            </a:r>
          </a:p>
        </p:txBody>
      </p:sp>
      <p:pic>
        <p:nvPicPr>
          <p:cNvPr id="1026" name="Picture 2" descr="Woman In Doubt - Arte vetorial de stock e mais imagens de Adulto - iStock">
            <a:extLst>
              <a:ext uri="{FF2B5EF4-FFF2-40B4-BE49-F238E27FC236}">
                <a16:creationId xmlns:a16="http://schemas.microsoft.com/office/drawing/2014/main" id="{28ED6F87-86B1-2342-A5A7-BF0F7F52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31" b="93418" l="9563" r="89891">
                        <a14:foregroundMark x1="48907" y1="7643" x2="48907" y2="7643"/>
                        <a14:foregroundMark x1="46175" y1="93206" x2="46175" y2="93206"/>
                        <a14:foregroundMark x1="33060" y1="12739" x2="33060" y2="12739"/>
                        <a14:foregroundMark x1="28962" y1="21019" x2="28962" y2="21019"/>
                        <a14:foregroundMark x1="54918" y1="93418" x2="54918" y2="93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617" y="1040797"/>
            <a:ext cx="4520374" cy="581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975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Provavelmente...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56143-4CEB-7949-8AEA-D35E0A6C5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92" y="1905583"/>
            <a:ext cx="3958669" cy="3958669"/>
          </a:xfrm>
          <a:prstGeom prst="rect">
            <a:avLst/>
          </a:prstGeom>
        </p:spPr>
      </p:pic>
      <p:pic>
        <p:nvPicPr>
          <p:cNvPr id="1026" name="Picture 2" descr="Qué es el Código Espagueti? | Código Espagueti">
            <a:extLst>
              <a:ext uri="{FF2B5EF4-FFF2-40B4-BE49-F238E27FC236}">
                <a16:creationId xmlns:a16="http://schemas.microsoft.com/office/drawing/2014/main" id="{B94787D3-AD84-4125-8B14-614AD239A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092" y="1662112"/>
            <a:ext cx="60960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895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O que se ganha ao utilizar TDD?</a:t>
            </a:r>
          </a:p>
        </p:txBody>
      </p:sp>
      <p:pic>
        <p:nvPicPr>
          <p:cNvPr id="2050" name="Picture 2" descr="How to Get Quick Feedback on Your Articles in WordPress">
            <a:extLst>
              <a:ext uri="{FF2B5EF4-FFF2-40B4-BE49-F238E27FC236}">
                <a16:creationId xmlns:a16="http://schemas.microsoft.com/office/drawing/2014/main" id="{8631A182-C6E0-7E47-8EC8-3632554DB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476" y="1883762"/>
            <a:ext cx="5937047" cy="399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994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4E29FA-7B2C-9144-8BDB-3A8903E69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3" t="29630" r="4074" b="28395"/>
          <a:stretch/>
        </p:blipFill>
        <p:spPr>
          <a:xfrm>
            <a:off x="5898261" y="3979333"/>
            <a:ext cx="6180668" cy="2878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6000" dirty="0"/>
              <a:t>O que se ganha ao utilizar TDD?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9F99E-AD39-7542-B164-E83A06C18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40" y="1910202"/>
            <a:ext cx="5453621" cy="256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46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2B8989-5787-DE43-AFB3-09208C63D463}"/>
              </a:ext>
            </a:extLst>
          </p:cNvPr>
          <p:cNvSpPr txBox="1"/>
          <p:nvPr/>
        </p:nvSpPr>
        <p:spPr>
          <a:xfrm>
            <a:off x="0" y="340851"/>
            <a:ext cx="12078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O que se ganha ao utilizar TDD?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8C4F8-2A8A-AA4F-B089-841CBE417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011" y="1860353"/>
            <a:ext cx="6157978" cy="427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50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O que se ganha ao utilizar TDD?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0BE69C-765E-D144-B75A-2B803C103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37" y="1487949"/>
            <a:ext cx="5029200" cy="50292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64A6E2C-F3F0-4D40-A691-D4690AA982B5}"/>
              </a:ext>
            </a:extLst>
          </p:cNvPr>
          <p:cNvSpPr/>
          <p:nvPr/>
        </p:nvSpPr>
        <p:spPr>
          <a:xfrm>
            <a:off x="6646127" y="2921168"/>
            <a:ext cx="1561170" cy="1015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B6C2D-8153-4EE3-96CE-015AC938AB00}"/>
              </a:ext>
            </a:extLst>
          </p:cNvPr>
          <p:cNvSpPr txBox="1"/>
          <p:nvPr/>
        </p:nvSpPr>
        <p:spPr>
          <a:xfrm>
            <a:off x="8457764" y="3066580"/>
            <a:ext cx="2983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Regressão!!</a:t>
            </a:r>
          </a:p>
        </p:txBody>
      </p:sp>
    </p:spTree>
    <p:extLst>
      <p:ext uri="{BB962C8B-B14F-4D97-AF65-F5344CB8AC3E}">
        <p14:creationId xmlns:p14="http://schemas.microsoft.com/office/powerpoint/2010/main" val="1071792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20528"/>
            <a:ext cx="12078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TDD </a:t>
            </a:r>
            <a:r>
              <a:rPr lang="pt-BR" sz="6000" dirty="0" err="1"/>
              <a:t>Step</a:t>
            </a:r>
            <a:r>
              <a:rPr lang="pt-BR" sz="6000" dirty="0"/>
              <a:t> </a:t>
            </a:r>
            <a:r>
              <a:rPr lang="pt-BR" sz="6000" dirty="0" err="1"/>
              <a:t>Patterns</a:t>
            </a:r>
            <a:endParaRPr lang="pt-BR" sz="6000" dirty="0"/>
          </a:p>
          <a:p>
            <a:endParaRPr lang="pt-BR" sz="6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7A572-4558-6F46-8245-0073E8D11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786" y="1290024"/>
            <a:ext cx="8658428" cy="522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056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20528"/>
            <a:ext cx="12078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Qual teste preciso criar ?</a:t>
            </a:r>
          </a:p>
          <a:p>
            <a:endParaRPr lang="pt-BR" sz="6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9D25040-14C7-A34C-AF6F-6DBF6ED7D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1" y="2744166"/>
            <a:ext cx="3757579" cy="338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540F91-11C6-E648-9FDC-4927D456C4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51" t="4947" r="9532" b="9032"/>
          <a:stretch/>
        </p:blipFill>
        <p:spPr>
          <a:xfrm>
            <a:off x="7925612" y="2596284"/>
            <a:ext cx="2014888" cy="352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76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20528"/>
            <a:ext cx="120789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No TDD, </a:t>
            </a:r>
            <a:r>
              <a:rPr lang="pt-BR" sz="6000" dirty="0">
                <a:solidFill>
                  <a:srgbClr val="0070C0"/>
                </a:solidFill>
              </a:rPr>
              <a:t>os testes definem o design </a:t>
            </a:r>
            <a:r>
              <a:rPr lang="pt-BR" sz="6000" dirty="0"/>
              <a:t>das suas classes, ao invés do UML </a:t>
            </a:r>
          </a:p>
          <a:p>
            <a:endParaRPr lang="pt-BR" sz="6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142B33-91E1-634A-968D-399386BBE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620" y="2886074"/>
            <a:ext cx="4012653" cy="322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34DA55-8F62-2643-9F1D-4D7A50957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893" y="2436058"/>
            <a:ext cx="3734602" cy="39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89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20528"/>
            <a:ext cx="120789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Assim, é </a:t>
            </a:r>
            <a:r>
              <a:rPr lang="pt-BR" sz="6000" b="1" i="1" dirty="0">
                <a:solidFill>
                  <a:srgbClr val="0070C0"/>
                </a:solidFill>
              </a:rPr>
              <a:t>importante</a:t>
            </a:r>
            <a:r>
              <a:rPr lang="pt-BR" sz="6000" dirty="0"/>
              <a:t> saber como utilizar os testes para </a:t>
            </a:r>
            <a:r>
              <a:rPr lang="pt-BR" sz="6000" dirty="0">
                <a:solidFill>
                  <a:srgbClr val="0070C0"/>
                </a:solidFill>
              </a:rPr>
              <a:t>guiar o desenvolvimento da sua aplicação</a:t>
            </a:r>
            <a:r>
              <a:rPr lang="pt-BR" sz="6000" dirty="0"/>
              <a:t>!</a:t>
            </a:r>
          </a:p>
          <a:p>
            <a:endParaRPr lang="pt-BR" sz="6000" dirty="0"/>
          </a:p>
        </p:txBody>
      </p:sp>
      <p:pic>
        <p:nvPicPr>
          <p:cNvPr id="1026" name="Picture 2" descr="Steam Community :: Guide :: How to make a guide?">
            <a:extLst>
              <a:ext uri="{FF2B5EF4-FFF2-40B4-BE49-F238E27FC236}">
                <a16:creationId xmlns:a16="http://schemas.microsoft.com/office/drawing/2014/main" id="{7C6E3793-C660-4145-BB98-D3DCD8B28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26163"/>
            <a:ext cx="3810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99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0A428D5-F0E1-B941-ADB7-6E8D66A8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542" y="38714"/>
            <a:ext cx="5717458" cy="428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32BD20-F28B-7C40-B1DB-060567A99D0E}"/>
              </a:ext>
            </a:extLst>
          </p:cNvPr>
          <p:cNvSpPr txBox="1"/>
          <p:nvPr/>
        </p:nvSpPr>
        <p:spPr>
          <a:xfrm>
            <a:off x="1" y="406874"/>
            <a:ext cx="6474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5400" i="1" dirty="0"/>
              <a:t>“Uma ideia maluca que funciona”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155282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Padrão 1 – </a:t>
            </a:r>
            <a:r>
              <a:rPr lang="pt-BR" sz="6000" b="1" i="1" dirty="0"/>
              <a:t>API </a:t>
            </a:r>
            <a:r>
              <a:rPr lang="pt-BR" sz="6000" b="1" i="1" dirty="0" err="1"/>
              <a:t>Definition</a:t>
            </a:r>
            <a:endParaRPr lang="pt-BR" sz="6000" dirty="0"/>
          </a:p>
          <a:p>
            <a:pPr marL="1600200" lvl="2" indent="-685800">
              <a:buBlip>
                <a:blip r:embed="rId3"/>
              </a:buBlip>
            </a:pPr>
            <a:r>
              <a:rPr lang="pt-BR" sz="4000" dirty="0"/>
              <a:t>Definição da API.</a:t>
            </a:r>
          </a:p>
          <a:p>
            <a:pPr marL="1600200" lvl="2" indent="-685800">
              <a:buBlip>
                <a:blip r:embed="rId3"/>
              </a:buBlip>
            </a:pPr>
            <a:r>
              <a:rPr lang="pt-BR" sz="4000" dirty="0"/>
              <a:t>Como se testa algo que não se pode ver?</a:t>
            </a:r>
          </a:p>
          <a:p>
            <a:pPr marL="685800" indent="-685800">
              <a:buBlip>
                <a:blip r:embed="rId3"/>
              </a:buBlip>
            </a:pPr>
            <a:endParaRPr lang="pt-BR" sz="6000" dirty="0"/>
          </a:p>
        </p:txBody>
      </p:sp>
      <p:pic>
        <p:nvPicPr>
          <p:cNvPr id="2050" name="Picture 2" descr="Invisible Cloak GIFs | Tenor">
            <a:extLst>
              <a:ext uri="{FF2B5EF4-FFF2-40B4-BE49-F238E27FC236}">
                <a16:creationId xmlns:a16="http://schemas.microsoft.com/office/drawing/2014/main" id="{0D13FAF5-E074-DA4A-95CE-C12D6A391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271" y="2834341"/>
            <a:ext cx="30988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314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O primeiro teste é pra definir a </a:t>
            </a:r>
            <a:r>
              <a:rPr lang="pt-BR" sz="4000" dirty="0">
                <a:solidFill>
                  <a:srgbClr val="0070C0"/>
                </a:solidFill>
              </a:rPr>
              <a:t>superfície</a:t>
            </a:r>
            <a:r>
              <a:rPr lang="pt-BR" sz="4000" dirty="0"/>
              <a:t>, não o que tem dentro.</a:t>
            </a:r>
          </a:p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Em outras palavras, a API!</a:t>
            </a:r>
          </a:p>
          <a:p>
            <a:pPr marL="685800" indent="-685800">
              <a:buBlip>
                <a:blip r:embed="rId3"/>
              </a:buBlip>
            </a:pPr>
            <a:endParaRPr lang="pt-BR" sz="6000" dirty="0"/>
          </a:p>
        </p:txBody>
      </p:sp>
      <p:pic>
        <p:nvPicPr>
          <p:cNvPr id="2050" name="Picture 2" descr="O que é API? Entenda de uma vez por todas - Blog da ProgramaThor">
            <a:extLst>
              <a:ext uri="{FF2B5EF4-FFF2-40B4-BE49-F238E27FC236}">
                <a16:creationId xmlns:a16="http://schemas.microsoft.com/office/drawing/2014/main" id="{65BB2DCD-21B8-E74F-AA54-27984277C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21" y="2491702"/>
            <a:ext cx="7665358" cy="402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513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Como introduzir um novo elemento de programação?</a:t>
            </a:r>
          </a:p>
          <a:p>
            <a:pPr marL="685800" indent="-685800">
              <a:buBlip>
                <a:blip r:embed="rId3"/>
              </a:buBlip>
            </a:pPr>
            <a:endParaRPr lang="pt-BR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9ED0C-0AA2-9D4A-BE9E-0ED65CF36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1" y="2744166"/>
            <a:ext cx="3757579" cy="338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06E5B0-0342-4A4F-AAB8-ED2473D3D3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51" t="4947" r="9532" b="9032"/>
          <a:stretch/>
        </p:blipFill>
        <p:spPr>
          <a:xfrm>
            <a:off x="7925612" y="2596284"/>
            <a:ext cx="2014888" cy="352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72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Criar o </a:t>
            </a:r>
            <a:r>
              <a:rPr lang="pt-BR" sz="4000" dirty="0">
                <a:solidFill>
                  <a:srgbClr val="0070C0"/>
                </a:solidFill>
              </a:rPr>
              <a:t>cenário mais simples possível e fazer a implementação trivial!</a:t>
            </a:r>
          </a:p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O objetivo é definir </a:t>
            </a:r>
            <a:r>
              <a:rPr lang="pt-BR" sz="4000" dirty="0">
                <a:solidFill>
                  <a:srgbClr val="0070C0"/>
                </a:solidFill>
              </a:rPr>
              <a:t>como os clientes </a:t>
            </a:r>
            <a:r>
              <a:rPr lang="pt-BR" sz="4000" dirty="0"/>
              <a:t>irão utilizar a classe!</a:t>
            </a:r>
          </a:p>
          <a:p>
            <a:pPr marL="685800" indent="-685800">
              <a:buBlip>
                <a:blip r:embed="rId3"/>
              </a:buBlip>
            </a:pPr>
            <a:endParaRPr lang="pt-BR" sz="6000" dirty="0"/>
          </a:p>
        </p:txBody>
      </p:sp>
      <p:pic>
        <p:nvPicPr>
          <p:cNvPr id="3074" name="Picture 2" descr="How to Structure and Run a Successful Web Design Client Meeting | Elegant  Themes Blog">
            <a:extLst>
              <a:ext uri="{FF2B5EF4-FFF2-40B4-BE49-F238E27FC236}">
                <a16:creationId xmlns:a16="http://schemas.microsoft.com/office/drawing/2014/main" id="{0D570EA6-A486-904D-9837-074F4B417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40" y="2802164"/>
            <a:ext cx="8347166" cy="382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006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Padrão 1 – </a:t>
            </a:r>
            <a:r>
              <a:rPr lang="pt-BR" sz="6000" b="1" i="1" dirty="0"/>
              <a:t>API </a:t>
            </a:r>
            <a:r>
              <a:rPr lang="pt-BR" sz="6000" b="1" i="1" dirty="0" err="1"/>
              <a:t>Definition</a:t>
            </a:r>
            <a:endParaRPr lang="pt-BR" sz="6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01A7CC-F424-134B-B1FA-77DB229D37BA}"/>
              </a:ext>
            </a:extLst>
          </p:cNvPr>
          <p:cNvSpPr/>
          <p:nvPr/>
        </p:nvSpPr>
        <p:spPr>
          <a:xfrm>
            <a:off x="531082" y="2061211"/>
            <a:ext cx="3200400" cy="133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Método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BCBE1-6E77-D141-8079-786E22D4411B}"/>
              </a:ext>
            </a:extLst>
          </p:cNvPr>
          <p:cNvSpPr/>
          <p:nvPr/>
        </p:nvSpPr>
        <p:spPr>
          <a:xfrm>
            <a:off x="448561" y="4804346"/>
            <a:ext cx="3200400" cy="13324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Classe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6EA71-EC4E-E44E-ADAA-B4C73FB74C12}"/>
              </a:ext>
            </a:extLst>
          </p:cNvPr>
          <p:cNvSpPr/>
          <p:nvPr/>
        </p:nvSpPr>
        <p:spPr>
          <a:xfrm>
            <a:off x="6039464" y="2059851"/>
            <a:ext cx="5207866" cy="133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Forçar um retorno trivial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B89003-41AF-F641-9FF2-A9E2A4A9D513}"/>
              </a:ext>
            </a:extLst>
          </p:cNvPr>
          <p:cNvSpPr/>
          <p:nvPr/>
        </p:nvSpPr>
        <p:spPr>
          <a:xfrm>
            <a:off x="5416871" y="4310743"/>
            <a:ext cx="6453051" cy="23196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Testar o comportamento esperado assim que o objeto é instanciado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E39400-5F27-F54A-849B-9F0DF93C27B6}"/>
              </a:ext>
            </a:extLst>
          </p:cNvPr>
          <p:cNvCxnSpPr/>
          <p:nvPr/>
        </p:nvCxnSpPr>
        <p:spPr>
          <a:xfrm>
            <a:off x="3918857" y="2726057"/>
            <a:ext cx="173736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7491A5-DB1D-8B46-893A-0170604691AB}"/>
              </a:ext>
            </a:extLst>
          </p:cNvPr>
          <p:cNvCxnSpPr>
            <a:cxnSpLocks/>
          </p:cNvCxnSpPr>
          <p:nvPr/>
        </p:nvCxnSpPr>
        <p:spPr>
          <a:xfrm>
            <a:off x="4038600" y="5501306"/>
            <a:ext cx="1082040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140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Considere uma classe que, dado o </a:t>
            </a:r>
            <a:r>
              <a:rPr lang="pt-BR" sz="4000" b="1" i="1" dirty="0" err="1"/>
              <a:t>fully-qualified-name</a:t>
            </a:r>
            <a:r>
              <a:rPr lang="pt-BR" sz="4000" dirty="0"/>
              <a:t> retorna o </a:t>
            </a:r>
            <a:r>
              <a:rPr lang="pt-BR" sz="4000" b="1" i="1" dirty="0" err="1"/>
              <a:t>simple</a:t>
            </a:r>
            <a:r>
              <a:rPr lang="pt-BR" sz="4000" b="1" i="1" dirty="0"/>
              <a:t> </a:t>
            </a:r>
            <a:r>
              <a:rPr lang="pt-BR" sz="4000" b="1" i="1" dirty="0" err="1"/>
              <a:t>name</a:t>
            </a:r>
            <a:r>
              <a:rPr lang="pt-BR" sz="4000" dirty="0"/>
              <a:t> da classe.</a:t>
            </a:r>
          </a:p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Caso trivial seria tratar o nome simples!</a:t>
            </a:r>
            <a:endParaRPr lang="pt-BR" sz="6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05321E-DB8B-EC44-807B-4D3CFCFC1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2517"/>
            <a:ext cx="1219200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88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-195943" y="174301"/>
            <a:ext cx="12078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Criação de uma instância </a:t>
            </a:r>
            <a:r>
              <a:rPr lang="pt-BR" sz="4000" b="1" i="1" dirty="0"/>
              <a:t>Player</a:t>
            </a:r>
            <a:r>
              <a:rPr lang="pt-BR" sz="4000" dirty="0"/>
              <a:t>.</a:t>
            </a:r>
          </a:p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Assim que o “Player” é instanciado, deve estar vivo.</a:t>
            </a:r>
            <a:endParaRPr lang="pt-BR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37F4D-3225-0C45-A176-9F8EC87E3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3686499"/>
            <a:ext cx="8343900" cy="2997200"/>
          </a:xfrm>
          <a:prstGeom prst="rect">
            <a:avLst/>
          </a:prstGeom>
        </p:spPr>
      </p:pic>
      <p:pic>
        <p:nvPicPr>
          <p:cNvPr id="8194" name="Picture 2" descr="Blood Elf">
            <a:extLst>
              <a:ext uri="{FF2B5EF4-FFF2-40B4-BE49-F238E27FC236}">
                <a16:creationId xmlns:a16="http://schemas.microsoft.com/office/drawing/2014/main" id="{A47FE83C-F9A8-489D-BA8E-AAA6349B9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69" y="1497740"/>
            <a:ext cx="4811147" cy="270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251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Criação de uma instância </a:t>
            </a:r>
            <a:r>
              <a:rPr lang="pt-BR" sz="4000" b="1" i="1" dirty="0" err="1"/>
              <a:t>RobotConnection</a:t>
            </a:r>
            <a:r>
              <a:rPr lang="pt-BR" sz="4000" dirty="0"/>
              <a:t>.</a:t>
            </a:r>
          </a:p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Assim que o “</a:t>
            </a:r>
            <a:r>
              <a:rPr lang="pt-BR" sz="4000" dirty="0" err="1"/>
              <a:t>RobotConnection</a:t>
            </a:r>
            <a:r>
              <a:rPr lang="pt-BR" sz="4000" dirty="0"/>
              <a:t>” é instanciado, ele ainda não está conectado!</a:t>
            </a:r>
            <a:endParaRPr lang="pt-BR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A867A-80BC-DD49-8319-A891720DF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9" y="3574146"/>
            <a:ext cx="12192000" cy="3004368"/>
          </a:xfrm>
          <a:prstGeom prst="rect">
            <a:avLst/>
          </a:prstGeom>
        </p:spPr>
      </p:pic>
      <p:pic>
        <p:nvPicPr>
          <p:cNvPr id="4098" name="Picture 2" descr="Equipe RobotBulls - Home | Facebook">
            <a:extLst>
              <a:ext uri="{FF2B5EF4-FFF2-40B4-BE49-F238E27FC236}">
                <a16:creationId xmlns:a16="http://schemas.microsoft.com/office/drawing/2014/main" id="{7604BDCD-5E76-E640-B890-E5F95C1F0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496" y="185510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283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00BE88-FC5C-F347-8FC4-7D8D0D37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3429000"/>
            <a:ext cx="11836400" cy="295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F3826-95AE-FC43-A799-792098D35B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95" b="12156"/>
          <a:stretch/>
        </p:blipFill>
        <p:spPr>
          <a:xfrm>
            <a:off x="7819415" y="1722962"/>
            <a:ext cx="3948116" cy="2959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Blip>
                <a:blip r:embed="rId5"/>
              </a:buBlip>
            </a:pPr>
            <a:r>
              <a:rPr lang="pt-BR" sz="4000" dirty="0"/>
              <a:t>Criação de uma instância </a:t>
            </a:r>
            <a:r>
              <a:rPr lang="pt-BR" sz="4000" b="1" i="1" dirty="0"/>
              <a:t>Pilha</a:t>
            </a:r>
            <a:r>
              <a:rPr lang="pt-BR" sz="4000" dirty="0"/>
              <a:t>.</a:t>
            </a:r>
          </a:p>
          <a:p>
            <a:pPr marL="1143000" lvl="1" indent="-685800">
              <a:buBlip>
                <a:blip r:embed="rId5"/>
              </a:buBlip>
            </a:pPr>
            <a:r>
              <a:rPr lang="pt-BR" sz="4000" dirty="0"/>
              <a:t>Assim que a “Pilha” é instanciada, deve estar vazia.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3142441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-304871" y="-1"/>
            <a:ext cx="1281653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Conforme se avança na sessão do TDD </a:t>
            </a:r>
            <a:r>
              <a:rPr lang="pt-BR" sz="4000" dirty="0">
                <a:solidFill>
                  <a:srgbClr val="0070C0"/>
                </a:solidFill>
              </a:rPr>
              <a:t>modifique o cenário, adicionando diferenças!</a:t>
            </a:r>
          </a:p>
          <a:p>
            <a:pPr marL="1143000" lvl="1" indent="-685800">
              <a:buBlip>
                <a:blip r:embed="rId3"/>
              </a:buBlip>
            </a:pPr>
            <a:r>
              <a:rPr lang="pt-BR" sz="4000" dirty="0">
                <a:solidFill>
                  <a:srgbClr val="0070C0"/>
                </a:solidFill>
              </a:rPr>
              <a:t>Inclusive diferenças </a:t>
            </a:r>
            <a:r>
              <a:rPr lang="pt-BR" sz="4000" b="1" u="sng" dirty="0">
                <a:solidFill>
                  <a:srgbClr val="FF0000"/>
                </a:solidFill>
              </a:rPr>
              <a:t>falsas!</a:t>
            </a:r>
          </a:p>
          <a:p>
            <a:pPr marL="1600200" lvl="2" indent="-685800">
              <a:buBlip>
                <a:blip r:embed="rId3"/>
              </a:buBlip>
            </a:pPr>
            <a:r>
              <a:rPr lang="pt-BR" sz="4000" b="1" u="sng" dirty="0">
                <a:solidFill>
                  <a:srgbClr val="FF0000"/>
                </a:solidFill>
              </a:rPr>
              <a:t>Cenários negativos são importantes!</a:t>
            </a:r>
          </a:p>
          <a:p>
            <a:pPr marL="1143000" lvl="1" indent="-685800">
              <a:buBlip>
                <a:blip r:embed="rId3"/>
              </a:buBlip>
            </a:pPr>
            <a:endParaRPr lang="pt-BR" sz="4000" dirty="0"/>
          </a:p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Exemplo: Para um método que recebe quatro parâmetros, </a:t>
            </a:r>
            <a:r>
              <a:rPr lang="pt-BR" sz="4000" dirty="0">
                <a:solidFill>
                  <a:srgbClr val="0070C0"/>
                </a:solidFill>
              </a:rPr>
              <a:t>alterne o valor dos parâmetros, e crie novos cenários de teste</a:t>
            </a:r>
          </a:p>
        </p:txBody>
      </p:sp>
    </p:spTree>
    <p:extLst>
      <p:ext uri="{BB962C8B-B14F-4D97-AF65-F5344CB8AC3E}">
        <p14:creationId xmlns:p14="http://schemas.microsoft.com/office/powerpoint/2010/main" val="4247156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2BD20-F28B-7C40-B1DB-060567A99D0E}"/>
              </a:ext>
            </a:extLst>
          </p:cNvPr>
          <p:cNvSpPr txBox="1"/>
          <p:nvPr/>
        </p:nvSpPr>
        <p:spPr>
          <a:xfrm>
            <a:off x="0" y="406874"/>
            <a:ext cx="120346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É uma prática proposta dentro da metodologia ágil </a:t>
            </a:r>
            <a:r>
              <a:rPr lang="pt-BR" sz="5400" b="1" i="1" dirty="0" err="1"/>
              <a:t>eXtreme</a:t>
            </a:r>
            <a:r>
              <a:rPr lang="pt-BR" sz="5400" b="1" i="1" dirty="0"/>
              <a:t> </a:t>
            </a:r>
            <a:r>
              <a:rPr lang="pt-BR" sz="5400" b="1" i="1" dirty="0" err="1"/>
              <a:t>Programming</a:t>
            </a:r>
            <a:r>
              <a:rPr lang="pt-BR" sz="5400" b="1" i="1" dirty="0"/>
              <a:t> </a:t>
            </a:r>
            <a:r>
              <a:rPr lang="pt-BR" sz="5400" dirty="0"/>
              <a:t>(XP)</a:t>
            </a:r>
            <a:endParaRPr lang="pt-BR" sz="36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6FAB4FA-F434-3D40-AF7F-FEEF07C4A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2" t="19208" r="14444" b="12033"/>
          <a:stretch/>
        </p:blipFill>
        <p:spPr bwMode="auto">
          <a:xfrm>
            <a:off x="3180734" y="3637738"/>
            <a:ext cx="5673213" cy="267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153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Padrão 2 – </a:t>
            </a:r>
            <a:r>
              <a:rPr lang="pt-BR" sz="6000" b="1" i="1" dirty="0" err="1"/>
              <a:t>Diferential</a:t>
            </a:r>
            <a:r>
              <a:rPr lang="pt-BR" sz="6000" b="1" i="1" dirty="0"/>
              <a:t> Test</a:t>
            </a:r>
            <a:endParaRPr lang="pt-BR" sz="6000" dirty="0"/>
          </a:p>
          <a:p>
            <a:pPr marL="685800" indent="-685800">
              <a:buBlip>
                <a:blip r:embed="rId3"/>
              </a:buBlip>
            </a:pPr>
            <a:r>
              <a:rPr lang="pt-BR" sz="4000" dirty="0"/>
              <a:t>Definir o </a:t>
            </a:r>
            <a:r>
              <a:rPr lang="pt-BR" sz="4000" dirty="0">
                <a:solidFill>
                  <a:srgbClr val="0070C0"/>
                </a:solidFill>
              </a:rPr>
              <a:t>passo básico!</a:t>
            </a:r>
          </a:p>
          <a:p>
            <a:pPr marL="685800" indent="-685800">
              <a:buBlip>
                <a:blip r:embed="rId3"/>
              </a:buBlip>
            </a:pPr>
            <a:r>
              <a:rPr lang="pt-BR" sz="4000" dirty="0"/>
              <a:t> Considere o teste de um elevador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53AC62-D3D4-A445-8971-79B06BBDE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747" y="2498558"/>
            <a:ext cx="4359442" cy="435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579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000" dirty="0"/>
              <a:t>Qual é o primeiro teste? </a:t>
            </a:r>
          </a:p>
          <a:p>
            <a:pPr marL="685800" indent="-685800">
              <a:buBlip>
                <a:blip r:embed="rId3"/>
              </a:buBlip>
            </a:pPr>
            <a:r>
              <a:rPr lang="pt-BR" sz="4000" dirty="0"/>
              <a:t>Se não apertarmos nada, ele precisa ficar parado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53AC62-D3D4-A445-8971-79B06BBDE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08" y="2252812"/>
            <a:ext cx="3944983" cy="394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540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000" dirty="0"/>
              <a:t>Em seguida é necessário mudar alguma coisa. Precisa ser </a:t>
            </a:r>
            <a:r>
              <a:rPr lang="pt-BR" sz="4000" b="1" i="1" dirty="0">
                <a:solidFill>
                  <a:srgbClr val="0070C0"/>
                </a:solidFill>
              </a:rPr>
              <a:t>diferente! </a:t>
            </a:r>
            <a:r>
              <a:rPr lang="pt-BR" sz="4000" dirty="0"/>
              <a:t>Testar “para cima” por exemplo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42EB38-BEC9-F543-849E-7C6472972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285" y="2125247"/>
            <a:ext cx="6400800" cy="473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98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000" dirty="0"/>
              <a:t>Depois “para baixo”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CBF29-0123-CE4D-A483-CC72F506A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324" y="1395366"/>
            <a:ext cx="8082416" cy="514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79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000" dirty="0"/>
              <a:t>Quão diferente?</a:t>
            </a:r>
          </a:p>
          <a:p>
            <a:pPr marL="685800" indent="-685800">
              <a:buBlip>
                <a:blip r:embed="rId3"/>
              </a:buBlip>
            </a:pPr>
            <a:endParaRPr lang="pt-BR" sz="4000" dirty="0"/>
          </a:p>
          <a:p>
            <a:pPr marL="685800" indent="-685800">
              <a:buBlip>
                <a:blip r:embed="rId3"/>
              </a:buBlip>
            </a:pPr>
            <a:r>
              <a:rPr lang="pt-BR" sz="4000" dirty="0"/>
              <a:t>Se escrevermos um novo teste, que já está verde, </a:t>
            </a:r>
            <a:r>
              <a:rPr lang="pt-BR" sz="4000" dirty="0">
                <a:solidFill>
                  <a:srgbClr val="FF0000"/>
                </a:solidFill>
              </a:rPr>
              <a:t>não motiva mudanças no código fonte</a:t>
            </a:r>
            <a:r>
              <a:rPr lang="pt-BR" sz="4000" dirty="0"/>
              <a:t>. Ou seja, </a:t>
            </a:r>
            <a:r>
              <a:rPr lang="pt-BR" sz="4000" dirty="0">
                <a:solidFill>
                  <a:srgbClr val="FF0000"/>
                </a:solidFill>
              </a:rPr>
              <a:t>pode não representar um avanço no desenvolvimento do código.</a:t>
            </a:r>
          </a:p>
          <a:p>
            <a:pPr marL="685800" indent="-685800">
              <a:buBlip>
                <a:blip r:embed="rId3"/>
              </a:buBlip>
            </a:pPr>
            <a:r>
              <a:rPr lang="pt-BR" sz="4000" dirty="0"/>
              <a:t>Por outro lado, se escrevermos um </a:t>
            </a:r>
            <a:r>
              <a:rPr lang="pt-BR" sz="4000" dirty="0">
                <a:solidFill>
                  <a:srgbClr val="FF0000"/>
                </a:solidFill>
              </a:rPr>
              <a:t>teste muito complexo, perderemos ritmo e feedback rápido que o TDD nos traz.</a:t>
            </a:r>
          </a:p>
        </p:txBody>
      </p:sp>
    </p:spTree>
    <p:extLst>
      <p:ext uri="{BB962C8B-B14F-4D97-AF65-F5344CB8AC3E}">
        <p14:creationId xmlns:p14="http://schemas.microsoft.com/office/powerpoint/2010/main" val="1703984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800" dirty="0"/>
              <a:t>Como incrementar uma funcionalidade?</a:t>
            </a:r>
          </a:p>
          <a:p>
            <a:pPr marL="685800" indent="-685800">
              <a:buBlip>
                <a:blip r:embed="rId3"/>
              </a:buBlip>
            </a:pPr>
            <a:endParaRPr lang="pt-BR" sz="7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9ED0C-0AA2-9D4A-BE9E-0ED65CF36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0" y="2744165"/>
            <a:ext cx="3760000" cy="33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06E5B0-0342-4A4F-AAB8-ED2473D3D3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51" t="4947" r="9532" b="9032"/>
          <a:stretch/>
        </p:blipFill>
        <p:spPr>
          <a:xfrm>
            <a:off x="7925612" y="2596284"/>
            <a:ext cx="2014888" cy="352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8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000" dirty="0"/>
              <a:t>Adicione um teste que </a:t>
            </a:r>
            <a:r>
              <a:rPr lang="pt-BR" sz="4000" dirty="0">
                <a:solidFill>
                  <a:srgbClr val="0070C0"/>
                </a:solidFill>
              </a:rPr>
              <a:t>induz um pequeno incremento </a:t>
            </a:r>
            <a:r>
              <a:rPr lang="pt-BR" sz="4000" dirty="0"/>
              <a:t>no código de produção sendo criado.</a:t>
            </a:r>
          </a:p>
          <a:p>
            <a:pPr marL="685800" indent="-685800">
              <a:buBlip>
                <a:blip r:embed="rId3"/>
              </a:buBlip>
            </a:pPr>
            <a:endParaRPr lang="pt-BR" sz="4000" dirty="0"/>
          </a:p>
          <a:p>
            <a:pPr marL="685800" indent="-685800">
              <a:buBlip>
                <a:blip r:embed="rId3"/>
              </a:buBlip>
            </a:pPr>
            <a:r>
              <a:rPr lang="pt-BR" sz="4000" dirty="0">
                <a:solidFill>
                  <a:srgbClr val="0070C0"/>
                </a:solidFill>
              </a:rPr>
              <a:t>Objetivo: Seguir adiante na sessão do TDD, incrementando uma funcionalidade</a:t>
            </a:r>
          </a:p>
        </p:txBody>
      </p:sp>
    </p:spTree>
    <p:extLst>
      <p:ext uri="{BB962C8B-B14F-4D97-AF65-F5344CB8AC3E}">
        <p14:creationId xmlns:p14="http://schemas.microsoft.com/office/powerpoint/2010/main" val="487556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295DED7-D434-124F-AF15-972B67ED4A4A}"/>
              </a:ext>
            </a:extLst>
          </p:cNvPr>
          <p:cNvSpPr/>
          <p:nvPr/>
        </p:nvSpPr>
        <p:spPr>
          <a:xfrm>
            <a:off x="711303" y="144293"/>
            <a:ext cx="3938518" cy="26507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Teste Anterior</a:t>
            </a:r>
          </a:p>
          <a:p>
            <a:pPr algn="ctr"/>
            <a:r>
              <a:rPr lang="pt-BR" sz="3600" dirty="0">
                <a:solidFill>
                  <a:schemeClr val="tx1"/>
                </a:solidFill>
              </a:rPr>
              <a:t>(</a:t>
            </a:r>
            <a:r>
              <a:rPr lang="pt-BR" sz="3600" dirty="0" err="1">
                <a:solidFill>
                  <a:schemeClr val="tx1"/>
                </a:solidFill>
              </a:rPr>
              <a:t>assertTrue</a:t>
            </a:r>
            <a:r>
              <a:rPr lang="pt-BR" sz="3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0266EC-62AD-1E46-A868-04B2BDF40C73}"/>
              </a:ext>
            </a:extLst>
          </p:cNvPr>
          <p:cNvCxnSpPr>
            <a:cxnSpLocks/>
          </p:cNvCxnSpPr>
          <p:nvPr/>
        </p:nvCxnSpPr>
        <p:spPr>
          <a:xfrm>
            <a:off x="4987046" y="1775092"/>
            <a:ext cx="2250333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7217EC5-D341-2E4E-BDBE-C54E6C734EA0}"/>
              </a:ext>
            </a:extLst>
          </p:cNvPr>
          <p:cNvSpPr/>
          <p:nvPr/>
        </p:nvSpPr>
        <p:spPr>
          <a:xfrm>
            <a:off x="711303" y="4062920"/>
            <a:ext cx="3938518" cy="26507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Incremento</a:t>
            </a:r>
          </a:p>
          <a:p>
            <a:pPr algn="ctr"/>
            <a:r>
              <a:rPr lang="pt-BR" sz="3600" dirty="0">
                <a:solidFill>
                  <a:schemeClr val="tx1"/>
                </a:solidFill>
              </a:rPr>
              <a:t>(</a:t>
            </a:r>
            <a:r>
              <a:rPr lang="pt-BR" sz="3600" dirty="0" err="1">
                <a:solidFill>
                  <a:schemeClr val="tx1"/>
                </a:solidFill>
              </a:rPr>
              <a:t>assertFalse</a:t>
            </a:r>
            <a:r>
              <a:rPr lang="pt-BR" sz="3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857DC3-9F2A-DA4A-98DB-9A5680961822}"/>
              </a:ext>
            </a:extLst>
          </p:cNvPr>
          <p:cNvCxnSpPr>
            <a:cxnSpLocks/>
          </p:cNvCxnSpPr>
          <p:nvPr/>
        </p:nvCxnSpPr>
        <p:spPr>
          <a:xfrm>
            <a:off x="2680562" y="3032231"/>
            <a:ext cx="0" cy="933855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ED3769-0D71-1346-B14C-E9DD1B56FA30}"/>
              </a:ext>
            </a:extLst>
          </p:cNvPr>
          <p:cNvSpPr txBox="1"/>
          <p:nvPr/>
        </p:nvSpPr>
        <p:spPr>
          <a:xfrm>
            <a:off x="1587901" y="338501"/>
            <a:ext cx="1990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/>
              <a:t>1˚ Cenário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B248F6-F1A3-0240-89F7-0F5F28ECCBC6}"/>
              </a:ext>
            </a:extLst>
          </p:cNvPr>
          <p:cNvSpPr txBox="1"/>
          <p:nvPr/>
        </p:nvSpPr>
        <p:spPr>
          <a:xfrm>
            <a:off x="1685097" y="4430883"/>
            <a:ext cx="1990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/>
              <a:t>2˚ Cenário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CCD2E-1FD4-45D4-B0C7-58DDDF8A9823}"/>
              </a:ext>
            </a:extLst>
          </p:cNvPr>
          <p:cNvSpPr txBox="1"/>
          <p:nvPr/>
        </p:nvSpPr>
        <p:spPr>
          <a:xfrm>
            <a:off x="5234509" y="1285020"/>
            <a:ext cx="171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Incrementa com</a:t>
            </a:r>
          </a:p>
        </p:txBody>
      </p:sp>
      <p:pic>
        <p:nvPicPr>
          <p:cNvPr id="4" name="Picture 2" descr="diferente-sinal">
            <a:extLst>
              <a:ext uri="{FF2B5EF4-FFF2-40B4-BE49-F238E27FC236}">
                <a16:creationId xmlns:a16="http://schemas.microsoft.com/office/drawing/2014/main" id="{C818236C-D591-408E-AEE0-505C1CD0E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871" y="0"/>
            <a:ext cx="410527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244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A4AFB2-B794-A148-8BD9-A46FEF40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765" y="2468210"/>
            <a:ext cx="4302469" cy="41329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78445-1A2E-5643-AB40-D34A86CAA492}"/>
              </a:ext>
            </a:extLst>
          </p:cNvPr>
          <p:cNvSpPr txBox="1"/>
          <p:nvPr/>
        </p:nvSpPr>
        <p:spPr>
          <a:xfrm>
            <a:off x="0" y="14995"/>
            <a:ext cx="12310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4800" dirty="0"/>
              <a:t>Crie uma situação para </a:t>
            </a:r>
            <a:r>
              <a:rPr lang="pt-BR" sz="4800" dirty="0">
                <a:solidFill>
                  <a:srgbClr val="0070C0"/>
                </a:solidFill>
              </a:rPr>
              <a:t>motivar a muda-lo</a:t>
            </a:r>
          </a:p>
        </p:txBody>
      </p:sp>
    </p:spTree>
    <p:extLst>
      <p:ext uri="{BB962C8B-B14F-4D97-AF65-F5344CB8AC3E}">
        <p14:creationId xmlns:p14="http://schemas.microsoft.com/office/powerpoint/2010/main" val="1575791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BF016C-6EDD-5044-B4BB-16E4068D0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95" b="12156"/>
          <a:stretch/>
        </p:blipFill>
        <p:spPr>
          <a:xfrm>
            <a:off x="657719" y="2158427"/>
            <a:ext cx="5842000" cy="4378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0" y="14995"/>
            <a:ext cx="7157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5400" dirty="0"/>
              <a:t> Exemplo da Pilha!</a:t>
            </a:r>
          </a:p>
        </p:txBody>
      </p:sp>
      <p:pic>
        <p:nvPicPr>
          <p:cNvPr id="11" name="Picture 2" descr="Stack Of Dishes GIFs - Get the best GIF on GIPHY">
            <a:extLst>
              <a:ext uri="{FF2B5EF4-FFF2-40B4-BE49-F238E27FC236}">
                <a16:creationId xmlns:a16="http://schemas.microsoft.com/office/drawing/2014/main" id="{97EC4D0B-11A3-7742-A011-91B6008639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438" y="404101"/>
            <a:ext cx="4336969" cy="498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476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2BD20-F28B-7C40-B1DB-060567A99D0E}"/>
              </a:ext>
            </a:extLst>
          </p:cNvPr>
          <p:cNvSpPr txBox="1"/>
          <p:nvPr/>
        </p:nvSpPr>
        <p:spPr>
          <a:xfrm>
            <a:off x="268830" y="2136338"/>
            <a:ext cx="120346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A ideia é </a:t>
            </a:r>
            <a:r>
              <a:rPr lang="pt-BR" sz="5400" b="1" i="1" dirty="0">
                <a:solidFill>
                  <a:srgbClr val="0070C0"/>
                </a:solidFill>
              </a:rPr>
              <a:t>escrever uma classe de teste para uma classe de produção que ainda não existe!</a:t>
            </a:r>
            <a:endParaRPr lang="pt-BR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759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3539F-C183-7847-B238-217EFCAB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95" b="12156"/>
          <a:stretch/>
        </p:blipFill>
        <p:spPr>
          <a:xfrm>
            <a:off x="7976681" y="3853758"/>
            <a:ext cx="3988339" cy="29892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-1" y="14995"/>
            <a:ext cx="119650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5400" dirty="0"/>
              <a:t>Padrão 1 – </a:t>
            </a:r>
            <a:r>
              <a:rPr lang="pt-BR" sz="5400" b="1" i="1" dirty="0"/>
              <a:t>API </a:t>
            </a:r>
            <a:r>
              <a:rPr lang="pt-BR" sz="5400" b="1" i="1" dirty="0" err="1"/>
              <a:t>Definition</a:t>
            </a:r>
            <a:endParaRPr lang="pt-BR" sz="5400" b="1" i="1" dirty="0"/>
          </a:p>
          <a:p>
            <a:pPr marL="1143000" lvl="1" indent="-685800">
              <a:buBlip>
                <a:blip r:embed="rId4"/>
              </a:buBlip>
            </a:pPr>
            <a:r>
              <a:rPr lang="pt-BR" sz="5400" dirty="0"/>
              <a:t>Definimos que existe um método </a:t>
            </a:r>
            <a:r>
              <a:rPr lang="pt-BR" sz="5400" b="1" i="1" dirty="0" err="1"/>
              <a:t>boolean</a:t>
            </a:r>
            <a:r>
              <a:rPr lang="pt-BR" sz="5400" b="1" i="1" dirty="0"/>
              <a:t> </a:t>
            </a:r>
            <a:r>
              <a:rPr lang="pt-BR" sz="5400" b="1" i="1" dirty="0" err="1"/>
              <a:t>isVazia</a:t>
            </a:r>
            <a:r>
              <a:rPr lang="pt-BR" sz="5400" b="1" i="1" dirty="0"/>
              <a:t>()</a:t>
            </a:r>
            <a:r>
              <a:rPr lang="pt-BR" sz="5400" dirty="0"/>
              <a:t> </a:t>
            </a:r>
          </a:p>
          <a:p>
            <a:pPr marL="685800" indent="-685800">
              <a:buBlip>
                <a:blip r:embed="rId4"/>
              </a:buBlip>
            </a:pPr>
            <a:r>
              <a:rPr lang="pt-BR" sz="5400" dirty="0"/>
              <a:t>Padrão 2 – </a:t>
            </a:r>
            <a:r>
              <a:rPr lang="pt-BR" sz="5400" b="1" i="1" dirty="0" err="1"/>
              <a:t>Diferential</a:t>
            </a:r>
            <a:r>
              <a:rPr lang="pt-BR" sz="5400" b="1" i="1" dirty="0"/>
              <a:t> Test</a:t>
            </a:r>
          </a:p>
          <a:p>
            <a:pPr marL="1143000" lvl="1" indent="-685800">
              <a:buBlip>
                <a:blip r:embed="rId4"/>
              </a:buBlip>
            </a:pPr>
            <a:r>
              <a:rPr lang="pt-BR" sz="5400" dirty="0"/>
              <a:t>Força o método anterior a devolver uma condição </a:t>
            </a:r>
            <a:r>
              <a:rPr lang="pt-BR" sz="5400" b="1" i="1" dirty="0"/>
              <a:t>diferente</a:t>
            </a:r>
          </a:p>
        </p:txBody>
      </p:sp>
    </p:spTree>
    <p:extLst>
      <p:ext uri="{BB962C8B-B14F-4D97-AF65-F5344CB8AC3E}">
        <p14:creationId xmlns:p14="http://schemas.microsoft.com/office/powerpoint/2010/main" val="9087877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A800B3-B106-9540-B396-89CF16516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501650"/>
            <a:ext cx="118999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667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-1" y="14995"/>
            <a:ext cx="11965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Busque os </a:t>
            </a:r>
            <a:r>
              <a:rPr lang="pt-BR" sz="5400" dirty="0">
                <a:solidFill>
                  <a:srgbClr val="0070C0"/>
                </a:solidFill>
              </a:rPr>
              <a:t>cenários triviais e force alguma modificação!</a:t>
            </a:r>
          </a:p>
          <a:p>
            <a:pPr marL="685800" indent="-685800">
              <a:buBlip>
                <a:blip r:embed="rId3"/>
              </a:buBlip>
            </a:pPr>
            <a:r>
              <a:rPr lang="pt-BR" sz="5400" dirty="0"/>
              <a:t>Isto é, </a:t>
            </a:r>
            <a:r>
              <a:rPr lang="pt-BR" sz="5400" dirty="0">
                <a:solidFill>
                  <a:srgbClr val="0070C0"/>
                </a:solidFill>
              </a:rPr>
              <a:t>crie testes que </a:t>
            </a:r>
            <a:r>
              <a:rPr lang="pt-BR" sz="5400" b="1" i="1" dirty="0">
                <a:solidFill>
                  <a:srgbClr val="0070C0"/>
                </a:solidFill>
              </a:rPr>
              <a:t>motive</a:t>
            </a:r>
            <a:r>
              <a:rPr lang="pt-BR" sz="5400" dirty="0">
                <a:solidFill>
                  <a:srgbClr val="0070C0"/>
                </a:solidFill>
              </a:rPr>
              <a:t> essas modificações</a:t>
            </a:r>
          </a:p>
        </p:txBody>
      </p:sp>
    </p:spTree>
    <p:extLst>
      <p:ext uri="{BB962C8B-B14F-4D97-AF65-F5344CB8AC3E}">
        <p14:creationId xmlns:p14="http://schemas.microsoft.com/office/powerpoint/2010/main" val="2728476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B9640A-BE23-CB4E-827C-1DCFF5BC7AC8}"/>
              </a:ext>
            </a:extLst>
          </p:cNvPr>
          <p:cNvSpPr txBox="1"/>
          <p:nvPr/>
        </p:nvSpPr>
        <p:spPr>
          <a:xfrm>
            <a:off x="275063" y="430945"/>
            <a:ext cx="11641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000" dirty="0"/>
              <a:t>É possível chegar em cenários complexos só com </a:t>
            </a:r>
            <a:r>
              <a:rPr lang="pt-BR" sz="4000" dirty="0">
                <a:solidFill>
                  <a:srgbClr val="0070C0"/>
                </a:solidFill>
              </a:rPr>
              <a:t>pequenos passos?</a:t>
            </a:r>
            <a:endParaRPr lang="pt-BR" sz="16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5CA58-C95B-8D4E-A75D-38842DCB5C72}"/>
              </a:ext>
            </a:extLst>
          </p:cNvPr>
          <p:cNvSpPr txBox="1"/>
          <p:nvPr/>
        </p:nvSpPr>
        <p:spPr>
          <a:xfrm>
            <a:off x="275063" y="2952714"/>
            <a:ext cx="10624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000" dirty="0"/>
              <a:t>Com </a:t>
            </a:r>
            <a:r>
              <a:rPr lang="pt-BR" sz="4000" dirty="0">
                <a:solidFill>
                  <a:srgbClr val="0070C0"/>
                </a:solidFill>
              </a:rPr>
              <a:t>pequenos incrementos, o cenário se torna complexo naturalmente</a:t>
            </a:r>
            <a:endParaRPr lang="pt-BR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55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B9640A-BE23-CB4E-827C-1DCFF5BC7AC8}"/>
              </a:ext>
            </a:extLst>
          </p:cNvPr>
          <p:cNvSpPr txBox="1"/>
          <p:nvPr/>
        </p:nvSpPr>
        <p:spPr>
          <a:xfrm>
            <a:off x="0" y="152164"/>
            <a:ext cx="6096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000" dirty="0"/>
              <a:t>O próximo andar de um prédio é criado somente com a estrutura adequada para acessá-lo.</a:t>
            </a:r>
          </a:p>
          <a:p>
            <a:pPr marL="685800" indent="-685800">
              <a:buBlip>
                <a:blip r:embed="rId3"/>
              </a:buBlip>
            </a:pPr>
            <a:endParaRPr lang="pt-BR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5DF425-57AF-0A4B-A034-DB19DD301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64" b="97588" l="9574" r="90729">
                        <a14:foregroundMark x1="11246" y1="95016" x2="34650" y2="95981"/>
                        <a14:foregroundMark x1="34650" y1="95981" x2="58207" y2="95498"/>
                        <a14:foregroundMark x1="58207" y1="95498" x2="67173" y2="95981"/>
                        <a14:foregroundMark x1="67173" y1="95981" x2="76596" y2="95659"/>
                        <a14:foregroundMark x1="76596" y1="95659" x2="85410" y2="95981"/>
                        <a14:foregroundMark x1="85410" y1="95981" x2="90881" y2="90514"/>
                        <a14:foregroundMark x1="90881" y1="90514" x2="91033" y2="87781"/>
                        <a14:foregroundMark x1="89210" y1="96945" x2="13222" y2="97749"/>
                        <a14:foregroundMark x1="39666" y1="9164" x2="39666" y2="91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4214" y="0"/>
            <a:ext cx="6777786" cy="64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25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Padrão 3 – </a:t>
            </a:r>
            <a:r>
              <a:rPr lang="pt-BR" sz="6000" b="1" i="1" dirty="0" err="1"/>
              <a:t>Exceptional</a:t>
            </a:r>
            <a:r>
              <a:rPr lang="pt-BR" sz="6000" b="1" i="1" dirty="0"/>
              <a:t> </a:t>
            </a:r>
            <a:r>
              <a:rPr lang="pt-BR" sz="6000" b="1" i="1" dirty="0" err="1"/>
              <a:t>Limit</a:t>
            </a:r>
            <a:endParaRPr lang="pt-BR" sz="6000" b="1" i="1" dirty="0"/>
          </a:p>
        </p:txBody>
      </p:sp>
      <p:pic>
        <p:nvPicPr>
          <p:cNvPr id="1026" name="Picture 2" descr="Cyberpunk Glitch GIF - Cyberpunk Glitch Error - Discover &amp; Share GIFs |  Sonhos e pesadelos, Melhores planos de fundo, Adesivos para fotos">
            <a:extLst>
              <a:ext uri="{FF2B5EF4-FFF2-40B4-BE49-F238E27FC236}">
                <a16:creationId xmlns:a16="http://schemas.microsoft.com/office/drawing/2014/main" id="{2A7E1AC6-1261-A040-B1E7-E8D4F92C2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1663700"/>
            <a:ext cx="63246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7869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-1" y="14995"/>
            <a:ext cx="11965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É necessário pensar em cenários onde </a:t>
            </a:r>
            <a:r>
              <a:rPr lang="pt-BR" sz="5400" b="1" i="1" dirty="0">
                <a:solidFill>
                  <a:srgbClr val="0070C0"/>
                </a:solidFill>
              </a:rPr>
              <a:t>se deve </a:t>
            </a:r>
            <a:r>
              <a:rPr lang="pt-BR" sz="5400" dirty="0"/>
              <a:t>lançar erros!</a:t>
            </a:r>
          </a:p>
          <a:p>
            <a:pPr marL="685800" indent="-685800">
              <a:buBlip>
                <a:blip r:embed="rId3"/>
              </a:buBlip>
            </a:pPr>
            <a:r>
              <a:rPr lang="pt-BR" sz="5400" dirty="0"/>
              <a:t>Proteger a classe </a:t>
            </a:r>
            <a:r>
              <a:rPr lang="pt-BR" sz="5400" b="1" i="1" dirty="0">
                <a:solidFill>
                  <a:srgbClr val="0070C0"/>
                </a:solidFill>
              </a:rPr>
              <a:t>contra mau uso </a:t>
            </a:r>
            <a:r>
              <a:rPr lang="pt-BR" sz="5400" dirty="0"/>
              <a:t>pelos clientes!!!</a:t>
            </a:r>
          </a:p>
        </p:txBody>
      </p:sp>
      <p:pic>
        <p:nvPicPr>
          <p:cNvPr id="2052" name="Picture 4" descr="Espírito de porco: vemos por todos os lados - Meu Blog Barato">
            <a:extLst>
              <a:ext uri="{FF2B5EF4-FFF2-40B4-BE49-F238E27FC236}">
                <a16:creationId xmlns:a16="http://schemas.microsoft.com/office/drawing/2014/main" id="{8749C62D-D35F-41D3-95FD-D18E35BE6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507" y="2619024"/>
            <a:ext cx="2208986" cy="422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4507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-1" y="14995"/>
            <a:ext cx="11965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Como definir quando a classe não funciona? Cenários inválidos?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4F4C9-05D3-C944-AFDC-5196963BF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0" y="2744165"/>
            <a:ext cx="3760000" cy="33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8DEBF-CE7D-E248-8597-7999118BE4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51" t="4947" r="9532" b="9032"/>
          <a:stretch/>
        </p:blipFill>
        <p:spPr>
          <a:xfrm>
            <a:off x="7925612" y="2596284"/>
            <a:ext cx="2014888" cy="352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104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000" dirty="0">
                <a:solidFill>
                  <a:srgbClr val="0070C0"/>
                </a:solidFill>
              </a:rPr>
              <a:t>Crie um teste que introduz um cenário inválido</a:t>
            </a:r>
            <a:r>
              <a:rPr lang="pt-BR" sz="4000" dirty="0"/>
              <a:t>, e verifique se a </a:t>
            </a:r>
            <a:r>
              <a:rPr lang="pt-BR" sz="4000" dirty="0">
                <a:solidFill>
                  <a:srgbClr val="0070C0"/>
                </a:solidFill>
              </a:rPr>
              <a:t>classe sabe lidar </a:t>
            </a:r>
            <a:r>
              <a:rPr lang="pt-BR" sz="4000" dirty="0"/>
              <a:t>com essa situação.</a:t>
            </a:r>
          </a:p>
          <a:p>
            <a:pPr marL="685800" indent="-685800">
              <a:buBlip>
                <a:blip r:embed="rId3"/>
              </a:buBlip>
            </a:pPr>
            <a:endParaRPr lang="pt-BR" sz="4000" dirty="0"/>
          </a:p>
          <a:p>
            <a:pPr marL="685800" indent="-685800">
              <a:buBlip>
                <a:blip r:embed="rId3"/>
              </a:buBlip>
            </a:pPr>
            <a:endParaRPr lang="pt-BR" sz="4000" dirty="0"/>
          </a:p>
          <a:p>
            <a:pPr marL="685800" indent="-685800">
              <a:buBlip>
                <a:blip r:embed="rId3"/>
              </a:buBlip>
            </a:pPr>
            <a:r>
              <a:rPr lang="pt-BR" sz="4000" dirty="0"/>
              <a:t>O objetivo é adicionar </a:t>
            </a:r>
            <a:r>
              <a:rPr lang="pt-BR" sz="4000" dirty="0">
                <a:solidFill>
                  <a:srgbClr val="0070C0"/>
                </a:solidFill>
              </a:rPr>
              <a:t>capacidade para tratar situações excepcionais</a:t>
            </a:r>
            <a:r>
              <a:rPr lang="pt-BR" sz="4000" dirty="0"/>
              <a:t>, </a:t>
            </a:r>
            <a:r>
              <a:rPr lang="pt-BR" sz="4000" dirty="0">
                <a:solidFill>
                  <a:srgbClr val="FF0000"/>
                </a:solidFill>
              </a:rPr>
              <a:t>e não uma nova funcionalidade!</a:t>
            </a:r>
          </a:p>
          <a:p>
            <a:pPr marL="685800" indent="-685800">
              <a:buBlip>
                <a:blip r:embed="rId3"/>
              </a:buBlip>
            </a:pP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5778902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3EBFA2-9308-5E40-AC2C-9F538D85E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1" y="2895396"/>
            <a:ext cx="9512300" cy="1968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4000" dirty="0"/>
              <a:t>Para a classe </a:t>
            </a:r>
            <a:r>
              <a:rPr lang="pt-BR" sz="4000" b="1" i="1" dirty="0"/>
              <a:t>Pilha </a:t>
            </a:r>
            <a:r>
              <a:rPr lang="pt-BR" sz="4000" dirty="0"/>
              <a:t>criamos dois cenários de erro. </a:t>
            </a:r>
          </a:p>
          <a:p>
            <a:pPr marL="1143000" lvl="1" indent="-685800">
              <a:buBlip>
                <a:blip r:embed="rId4"/>
              </a:buBlip>
            </a:pPr>
            <a:r>
              <a:rPr lang="pt-BR" sz="4000" dirty="0"/>
              <a:t>Remover da pilha vazia</a:t>
            </a:r>
          </a:p>
          <a:p>
            <a:pPr marL="1143000" lvl="1" indent="-685800">
              <a:buBlip>
                <a:blip r:embed="rId4"/>
              </a:buBlip>
            </a:pPr>
            <a:r>
              <a:rPr lang="pt-BR" sz="4000" dirty="0"/>
              <a:t>Inserir na pilha cheia</a:t>
            </a:r>
          </a:p>
          <a:p>
            <a:pPr marL="685800" indent="-685800">
              <a:buBlip>
                <a:blip r:embed="rId4"/>
              </a:buBlip>
            </a:pPr>
            <a:endParaRPr lang="pt-BR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8FB4FA-6138-FE4F-8C6D-F23C5B05A7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609" b="82174" l="5435" r="91087">
                        <a14:foregroundMark x1="79130" y1="17826" x2="79130" y2="17826"/>
                        <a14:foregroundMark x1="91304" y1="39565" x2="91304" y2="39565"/>
                        <a14:foregroundMark x1="5652" y1="59130" x2="5652" y2="59130"/>
                        <a14:foregroundMark x1="18913" y1="82174" x2="18913" y2="82174"/>
                      </a14:backgroundRemoval>
                    </a14:imgEffect>
                  </a14:imgLayer>
                </a14:imgProps>
              </a:ext>
            </a:extLst>
          </a:blip>
          <a:srcRect t="12895" b="12156"/>
          <a:stretch/>
        </p:blipFill>
        <p:spPr>
          <a:xfrm>
            <a:off x="6884360" y="2964688"/>
            <a:ext cx="5194569" cy="389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91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2BD20-F28B-7C40-B1DB-060567A99D0E}"/>
              </a:ext>
            </a:extLst>
          </p:cNvPr>
          <p:cNvSpPr txBox="1"/>
          <p:nvPr/>
        </p:nvSpPr>
        <p:spPr>
          <a:xfrm>
            <a:off x="157318" y="556083"/>
            <a:ext cx="50636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Ao escrever o teste primeiro ele não irá </a:t>
            </a:r>
            <a:r>
              <a:rPr lang="pt-BR" sz="5400" dirty="0">
                <a:solidFill>
                  <a:srgbClr val="FF0000"/>
                </a:solidFill>
              </a:rPr>
              <a:t>falhar?</a:t>
            </a:r>
            <a:endParaRPr lang="pt-BR" sz="36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69150-77FA-E944-B88F-B713398F4C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3" t="28293" r="1165" b="8293"/>
          <a:stretch/>
        </p:blipFill>
        <p:spPr>
          <a:xfrm>
            <a:off x="5466613" y="556083"/>
            <a:ext cx="6568069" cy="434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268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eatures from C# that Java MUST have - ISD :: software solutions">
            <a:extLst>
              <a:ext uri="{FF2B5EF4-FFF2-40B4-BE49-F238E27FC236}">
                <a16:creationId xmlns:a16="http://schemas.microsoft.com/office/drawing/2014/main" id="{9EF69B3B-9AA3-A649-8574-B0FAF5AB5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869" y="2633869"/>
            <a:ext cx="8448261" cy="422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574DBE-C880-2C4E-B5A5-5ABB13999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24" y="55769"/>
            <a:ext cx="11391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1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000" dirty="0"/>
              <a:t>Seguindo a filosofia do TDD, esses cenários só surgem se </a:t>
            </a:r>
            <a:r>
              <a:rPr lang="pt-BR" sz="4000" b="1" i="1" dirty="0">
                <a:solidFill>
                  <a:srgbClr val="0070C0"/>
                </a:solidFill>
              </a:rPr>
              <a:t>criarmos testes de forma explícita</a:t>
            </a:r>
            <a:r>
              <a:rPr lang="pt-BR" sz="4000" dirty="0"/>
              <a:t>.</a:t>
            </a:r>
          </a:p>
          <a:p>
            <a:pPr marL="685800" indent="-685800">
              <a:buBlip>
                <a:blip r:embed="rId3"/>
              </a:buBlip>
            </a:pPr>
            <a:r>
              <a:rPr lang="pt-BR" sz="4000" dirty="0"/>
              <a:t>Caso contrário, surgirá como</a:t>
            </a:r>
            <a:r>
              <a:rPr lang="pt-BR" sz="4000" b="1" i="1" dirty="0"/>
              <a:t> </a:t>
            </a:r>
            <a:r>
              <a:rPr lang="pt-BR" sz="4000" b="1" i="1" dirty="0">
                <a:solidFill>
                  <a:srgbClr val="FF0000"/>
                </a:solidFill>
              </a:rPr>
              <a:t>bug!</a:t>
            </a:r>
          </a:p>
          <a:p>
            <a:pPr marL="685800" indent="-6858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BD58A-A3EC-8B45-919A-45E9AE8A3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565" y="2389657"/>
            <a:ext cx="6210731" cy="431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017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Padrão 4 – </a:t>
            </a:r>
            <a:r>
              <a:rPr lang="pt-BR" sz="6000" b="1" i="1" dirty="0" err="1"/>
              <a:t>Everything</a:t>
            </a:r>
            <a:r>
              <a:rPr lang="pt-BR" sz="6000" b="1" i="1" dirty="0"/>
              <a:t> </a:t>
            </a:r>
            <a:r>
              <a:rPr lang="pt-BR" sz="6000" b="1" i="1" dirty="0" err="1"/>
              <a:t>Working</a:t>
            </a:r>
            <a:r>
              <a:rPr lang="pt-BR" sz="6000" b="1" i="1" dirty="0"/>
              <a:t> </a:t>
            </a:r>
            <a:r>
              <a:rPr lang="pt-BR" sz="6000" b="1" i="1" dirty="0" err="1"/>
              <a:t>Together</a:t>
            </a:r>
            <a:endParaRPr lang="pt-BR" sz="6000" b="1" i="1" dirty="0"/>
          </a:p>
        </p:txBody>
      </p:sp>
      <p:pic>
        <p:nvPicPr>
          <p:cNvPr id="5" name="Google Shape;608;p81">
            <a:extLst>
              <a:ext uri="{FF2B5EF4-FFF2-40B4-BE49-F238E27FC236}">
                <a16:creationId xmlns:a16="http://schemas.microsoft.com/office/drawing/2014/main" id="{092EEAE9-15E2-C24A-91B3-3B83C6E9DB4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967" y="1550007"/>
            <a:ext cx="5792880" cy="5142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7622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-1" y="14995"/>
            <a:ext cx="11965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No TDD, estamos sempre preocupados com as funcionalidades </a:t>
            </a:r>
            <a:r>
              <a:rPr lang="pt-BR" sz="5400" b="1" i="1" dirty="0">
                <a:solidFill>
                  <a:srgbClr val="0070C0"/>
                </a:solidFill>
              </a:rPr>
              <a:t>individuais</a:t>
            </a:r>
          </a:p>
        </p:txBody>
      </p:sp>
      <p:pic>
        <p:nvPicPr>
          <p:cNvPr id="3074" name="Picture 2" descr="Individual Person in Crowd. Independent Man between Others. Freedom of  Mind. Illustration of Individuality. Especial Stock Vector - Illustration  of creative, individual: 182386312">
            <a:extLst>
              <a:ext uri="{FF2B5EF4-FFF2-40B4-BE49-F238E27FC236}">
                <a16:creationId xmlns:a16="http://schemas.microsoft.com/office/drawing/2014/main" id="{0170ECAB-B698-466A-A6FF-04A3821DC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17" y="2340014"/>
            <a:ext cx="4411984" cy="339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2827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-1" y="14995"/>
            <a:ext cx="119650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Porém, o software é integrado!</a:t>
            </a:r>
          </a:p>
          <a:p>
            <a:pPr marL="685800" indent="-685800">
              <a:buBlip>
                <a:blip r:embed="rId3"/>
              </a:buBlip>
            </a:pPr>
            <a:r>
              <a:rPr lang="pt-BR" sz="5400" dirty="0"/>
              <a:t>Muitas funcionalidades possuem interseções</a:t>
            </a:r>
          </a:p>
        </p:txBody>
      </p:sp>
      <p:pic>
        <p:nvPicPr>
          <p:cNvPr id="4098" name="Picture 2" descr="Intersection - Simple English Wikipedia, the free encyclopedia">
            <a:extLst>
              <a:ext uri="{FF2B5EF4-FFF2-40B4-BE49-F238E27FC236}">
                <a16:creationId xmlns:a16="http://schemas.microsoft.com/office/drawing/2014/main" id="{C6D1740A-7495-EF4D-A984-EAFFAEE79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568" y="1784326"/>
            <a:ext cx="7055526" cy="505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2085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-1" y="14995"/>
            <a:ext cx="11965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Como saber se as funcionalidade estão funcionando </a:t>
            </a:r>
            <a:r>
              <a:rPr lang="pt-BR" sz="5400" b="1" i="1" dirty="0"/>
              <a:t>integradas?</a:t>
            </a:r>
            <a:endParaRPr lang="pt-BR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4F4C9-05D3-C944-AFDC-5196963BF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0" y="2744165"/>
            <a:ext cx="3760000" cy="33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8DEBF-CE7D-E248-8597-7999118BE4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51" t="4947" r="9532" b="9032"/>
          <a:stretch/>
        </p:blipFill>
        <p:spPr>
          <a:xfrm>
            <a:off x="7925612" y="2596284"/>
            <a:ext cx="2014888" cy="352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14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-1" y="14995"/>
            <a:ext cx="1196502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Adicione um cenário de teste onde </a:t>
            </a:r>
            <a:r>
              <a:rPr lang="pt-BR" sz="5400" b="1" i="1" dirty="0"/>
              <a:t>duas ou mais </a:t>
            </a:r>
            <a:r>
              <a:rPr lang="pt-BR" sz="5400" dirty="0"/>
              <a:t>funcionalidades são combinadas!</a:t>
            </a:r>
          </a:p>
          <a:p>
            <a:pPr marL="685800" indent="-685800">
              <a:buBlip>
                <a:blip r:embed="rId3"/>
              </a:buBlip>
            </a:pPr>
            <a:endParaRPr lang="pt-BR" sz="5400" dirty="0"/>
          </a:p>
          <a:p>
            <a:pPr marL="685800" indent="-685800">
              <a:buBlip>
                <a:blip r:embed="rId3"/>
              </a:buBlip>
            </a:pPr>
            <a:r>
              <a:rPr lang="pt-BR" sz="5400" dirty="0"/>
              <a:t>O objetivo é verificar a integração, </a:t>
            </a:r>
            <a:r>
              <a:rPr lang="pt-BR" sz="5400" b="1" i="1" dirty="0">
                <a:solidFill>
                  <a:srgbClr val="FF0000"/>
                </a:solidFill>
              </a:rPr>
              <a:t>e não adicionar uma nova funcionalidade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17092899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-1" y="14995"/>
            <a:ext cx="11965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Exemplo: </a:t>
            </a:r>
            <a:r>
              <a:rPr lang="pt-BR" sz="5400" dirty="0" err="1"/>
              <a:t>Powerups</a:t>
            </a:r>
            <a:r>
              <a:rPr lang="pt-BR" sz="5400" dirty="0"/>
              <a:t> em jogos</a:t>
            </a:r>
          </a:p>
        </p:txBody>
      </p:sp>
      <p:pic>
        <p:nvPicPr>
          <p:cNvPr id="3" name="Picture 2" descr="GIF sonic - animated GIF on GIFER">
            <a:extLst>
              <a:ext uri="{FF2B5EF4-FFF2-40B4-BE49-F238E27FC236}">
                <a16:creationId xmlns:a16="http://schemas.microsoft.com/office/drawing/2014/main" id="{4B9A7CFE-BC4A-5C43-8230-A66F9CCDA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80" y="938325"/>
            <a:ext cx="6377588" cy="315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Best Fire Sonic GIFs | Gfycat">
            <a:extLst>
              <a:ext uri="{FF2B5EF4-FFF2-40B4-BE49-F238E27FC236}">
                <a16:creationId xmlns:a16="http://schemas.microsoft.com/office/drawing/2014/main" id="{784D86EE-5EEB-0B49-B6DE-695E89B7C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531" y="4601994"/>
            <a:ext cx="3923489" cy="225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EF2582-D096-774B-BED5-6A695FB662AE}"/>
              </a:ext>
            </a:extLst>
          </p:cNvPr>
          <p:cNvCxnSpPr>
            <a:cxnSpLocks/>
          </p:cNvCxnSpPr>
          <p:nvPr/>
        </p:nvCxnSpPr>
        <p:spPr>
          <a:xfrm>
            <a:off x="4805464" y="4319081"/>
            <a:ext cx="3122577" cy="17959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889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915E93-DDF5-C34E-A063-5B89E4EA2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666"/>
            <a:ext cx="12192000" cy="656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35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-1" y="14995"/>
            <a:ext cx="11965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Exemplo: Carrinho de Compra</a:t>
            </a:r>
          </a:p>
        </p:txBody>
      </p:sp>
      <p:pic>
        <p:nvPicPr>
          <p:cNvPr id="6" name="Picture 2" descr="Ticket To Ride Galápagos Jogos | Amazon.com.br">
            <a:extLst>
              <a:ext uri="{FF2B5EF4-FFF2-40B4-BE49-F238E27FC236}">
                <a16:creationId xmlns:a16="http://schemas.microsoft.com/office/drawing/2014/main" id="{835EC4E4-2439-9B4A-BE15-8C0EF445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51" y="1735993"/>
            <a:ext cx="3077892" cy="39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4 dicas para trabalhar com cupom de desconto no Pet Shop - Vetus">
            <a:extLst>
              <a:ext uri="{FF2B5EF4-FFF2-40B4-BE49-F238E27FC236}">
                <a16:creationId xmlns:a16="http://schemas.microsoft.com/office/drawing/2014/main" id="{8B9DF398-9493-AB4D-AAA1-8C95E5B6D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699" y="938325"/>
            <a:ext cx="5034386" cy="257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omo gerar cobranças por boleto bancário sem custo - Conta-Corrente">
            <a:extLst>
              <a:ext uri="{FF2B5EF4-FFF2-40B4-BE49-F238E27FC236}">
                <a16:creationId xmlns:a16="http://schemas.microsoft.com/office/drawing/2014/main" id="{74EA76B1-A173-B54F-9128-652ADF84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2" y="4064407"/>
            <a:ext cx="31242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24F179-0DAB-C543-A4AF-42905DF6BD39}"/>
              </a:ext>
            </a:extLst>
          </p:cNvPr>
          <p:cNvCxnSpPr>
            <a:cxnSpLocks/>
          </p:cNvCxnSpPr>
          <p:nvPr/>
        </p:nvCxnSpPr>
        <p:spPr>
          <a:xfrm flipV="1">
            <a:off x="4322103" y="2251350"/>
            <a:ext cx="1290536" cy="15254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6AAF74-5AC4-EB46-A5CA-3F4914250FDC}"/>
              </a:ext>
            </a:extLst>
          </p:cNvPr>
          <p:cNvCxnSpPr>
            <a:cxnSpLocks/>
          </p:cNvCxnSpPr>
          <p:nvPr/>
        </p:nvCxnSpPr>
        <p:spPr>
          <a:xfrm>
            <a:off x="4341941" y="4278482"/>
            <a:ext cx="2564697" cy="13972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133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2BD20-F28B-7C40-B1DB-060567A99D0E}"/>
              </a:ext>
            </a:extLst>
          </p:cNvPr>
          <p:cNvSpPr txBox="1"/>
          <p:nvPr/>
        </p:nvSpPr>
        <p:spPr>
          <a:xfrm>
            <a:off x="103239" y="511838"/>
            <a:ext cx="506361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Ele não irá </a:t>
            </a:r>
            <a:r>
              <a:rPr lang="pt-BR" sz="5400" dirty="0">
                <a:solidFill>
                  <a:srgbClr val="FF0000"/>
                </a:solidFill>
              </a:rPr>
              <a:t>nem compilar.</a:t>
            </a:r>
          </a:p>
          <a:p>
            <a:pPr marL="685800" indent="-685800">
              <a:buBlip>
                <a:blip r:embed="rId3"/>
              </a:buBlip>
            </a:pPr>
            <a:endParaRPr lang="pt-BR" sz="5400" dirty="0">
              <a:solidFill>
                <a:srgbClr val="FF0000"/>
              </a:solidFill>
            </a:endParaRPr>
          </a:p>
          <a:p>
            <a:pPr marL="685800" indent="-685800">
              <a:buBlip>
                <a:blip r:embed="rId3"/>
              </a:buBlip>
            </a:pPr>
            <a:r>
              <a:rPr lang="pt-BR" sz="5400" dirty="0">
                <a:solidFill>
                  <a:srgbClr val="FF0000"/>
                </a:solidFill>
              </a:rPr>
              <a:t>As classes de produção ainda não existem!!</a:t>
            </a:r>
            <a:endParaRPr lang="pt-BR" sz="3600" dirty="0">
              <a:solidFill>
                <a:srgbClr val="FF0000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A3BF6F6-2B7E-D340-8AF1-8774E6438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206" y="722671"/>
            <a:ext cx="3635805" cy="247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43E7A43-05D2-E349-9CFA-F61E09C29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011" y="3656372"/>
            <a:ext cx="2794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6332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A67761-49AF-C942-8A25-4DC3A4D5C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341"/>
            <a:ext cx="12192000" cy="29479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6970DB-839B-3149-9318-3F5375BC0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56750"/>
            <a:ext cx="12192000" cy="2832909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36733B2A-34C8-1B4A-A963-7F9D77190F31}"/>
              </a:ext>
            </a:extLst>
          </p:cNvPr>
          <p:cNvSpPr/>
          <p:nvPr/>
        </p:nvSpPr>
        <p:spPr>
          <a:xfrm>
            <a:off x="5541523" y="2582693"/>
            <a:ext cx="1108953" cy="1692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118BC-0787-B04F-B032-6E02AF6FD3C5}"/>
              </a:ext>
            </a:extLst>
          </p:cNvPr>
          <p:cNvSpPr txBox="1"/>
          <p:nvPr/>
        </p:nvSpPr>
        <p:spPr>
          <a:xfrm>
            <a:off x="6848272" y="2962023"/>
            <a:ext cx="4435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rgbClr val="FF0000"/>
                </a:solidFill>
              </a:rPr>
              <a:t>Diferential</a:t>
            </a:r>
            <a:r>
              <a:rPr lang="pt-BR" sz="3600" b="1" i="1" dirty="0">
                <a:solidFill>
                  <a:srgbClr val="FF0000"/>
                </a:solidFill>
              </a:rPr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31537876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4 dicas para trabalhar com cupom de desconto no Pet Shop - Vetus">
            <a:extLst>
              <a:ext uri="{FF2B5EF4-FFF2-40B4-BE49-F238E27FC236}">
                <a16:creationId xmlns:a16="http://schemas.microsoft.com/office/drawing/2014/main" id="{A551533D-53A6-7B45-A97A-DC510DD74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87" y="3759346"/>
            <a:ext cx="5034386" cy="257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omo gerar cobranças por boleto bancário sem custo - Conta-Corrente">
            <a:extLst>
              <a:ext uri="{FF2B5EF4-FFF2-40B4-BE49-F238E27FC236}">
                <a16:creationId xmlns:a16="http://schemas.microsoft.com/office/drawing/2014/main" id="{BCC00383-8515-F040-B35F-65C6A37C9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13" y="3746302"/>
            <a:ext cx="31242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D8DEC8E6-F9CC-BD45-B628-ED280DCABEEB}"/>
              </a:ext>
            </a:extLst>
          </p:cNvPr>
          <p:cNvSpPr/>
          <p:nvPr/>
        </p:nvSpPr>
        <p:spPr>
          <a:xfrm>
            <a:off x="6562929" y="4571396"/>
            <a:ext cx="953311" cy="953311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7D6CC3-B5EF-E942-AF82-7981B6D6B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32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260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-1" y="14995"/>
            <a:ext cx="11965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Nessa etapa, não é um equívoco que o teste já </a:t>
            </a:r>
            <a:r>
              <a:rPr lang="pt-BR" sz="5400" dirty="0">
                <a:solidFill>
                  <a:srgbClr val="0070C0"/>
                </a:solidFill>
              </a:rPr>
              <a:t>“nasce passando”.</a:t>
            </a:r>
          </a:p>
          <a:p>
            <a:pPr marL="685800" indent="-685800">
              <a:buBlip>
                <a:blip r:embed="rId3"/>
              </a:buBlip>
            </a:pPr>
            <a:r>
              <a:rPr lang="pt-BR" sz="5400" dirty="0">
                <a:solidFill>
                  <a:srgbClr val="0070C0"/>
                </a:solidFill>
              </a:rPr>
              <a:t>O objetivo foi integrar, e não adicionar nova funcionalidade</a:t>
            </a:r>
          </a:p>
        </p:txBody>
      </p:sp>
      <p:pic>
        <p:nvPicPr>
          <p:cNvPr id="4098" name="Picture 2" descr="Passed Word on Green Rubber Stamp Stock Illustration - Illustration of  proceed, business: 82116143">
            <a:extLst>
              <a:ext uri="{FF2B5EF4-FFF2-40B4-BE49-F238E27FC236}">
                <a16:creationId xmlns:a16="http://schemas.microsoft.com/office/drawing/2014/main" id="{04808297-8475-4E25-95F5-5FF23509E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931" y="2597220"/>
            <a:ext cx="4694663" cy="385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0411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alculadora de Mesa 12 Dígitos CC3000 Preta BRW CC3000 BRW Tavi Papelaria  Materiais de Escritório e Informatica">
            <a:extLst>
              <a:ext uri="{FF2B5EF4-FFF2-40B4-BE49-F238E27FC236}">
                <a16:creationId xmlns:a16="http://schemas.microsoft.com/office/drawing/2014/main" id="{77DA76F4-7041-C249-B311-58DE94D0A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31" y="1964231"/>
            <a:ext cx="4624984" cy="462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0C6185-C234-E245-A6DC-1EF7ACF8E1C0}"/>
              </a:ext>
            </a:extLst>
          </p:cNvPr>
          <p:cNvSpPr txBox="1"/>
          <p:nvPr/>
        </p:nvSpPr>
        <p:spPr>
          <a:xfrm>
            <a:off x="6268648" y="551286"/>
            <a:ext cx="58780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5400" dirty="0"/>
              <a:t>Exercício - 1</a:t>
            </a:r>
          </a:p>
          <a:p>
            <a:pPr marL="685800" indent="-685800">
              <a:buBlip>
                <a:blip r:embed="rId4"/>
              </a:buBlip>
            </a:pPr>
            <a:r>
              <a:rPr lang="pt-BR" sz="4400" dirty="0"/>
              <a:t>Calculadora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E920C-7679-4D65-B556-905361112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99" y="2162875"/>
            <a:ext cx="6697384" cy="34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362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alculadora de Mesa 12 Dígitos CC3000 Preta BRW CC3000 BRW Tavi Papelaria  Materiais de Escritório e Informatica">
            <a:extLst>
              <a:ext uri="{FF2B5EF4-FFF2-40B4-BE49-F238E27FC236}">
                <a16:creationId xmlns:a16="http://schemas.microsoft.com/office/drawing/2014/main" id="{77DA76F4-7041-C249-B311-58DE94D0A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341" y="102636"/>
            <a:ext cx="2204220" cy="22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0C6185-C234-E245-A6DC-1EF7ACF8E1C0}"/>
              </a:ext>
            </a:extLst>
          </p:cNvPr>
          <p:cNvSpPr txBox="1"/>
          <p:nvPr/>
        </p:nvSpPr>
        <p:spPr>
          <a:xfrm>
            <a:off x="5129561" y="858853"/>
            <a:ext cx="621429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5400" dirty="0"/>
              <a:t>Exercício - 1</a:t>
            </a:r>
          </a:p>
          <a:p>
            <a:pPr marL="685800" indent="-685800">
              <a:buBlip>
                <a:blip r:embed="rId4"/>
              </a:buBlip>
            </a:pPr>
            <a:r>
              <a:rPr lang="pt-BR" sz="4400" dirty="0"/>
              <a:t>Utilizar os padrões 1, 2, 3 e 4 para construir uma calculadora.</a:t>
            </a:r>
          </a:p>
          <a:p>
            <a:pPr marL="685800" indent="-685800">
              <a:buBlip>
                <a:blip r:embed="rId4"/>
              </a:buBlip>
            </a:pPr>
            <a:r>
              <a:rPr lang="pt-BR" sz="4400" dirty="0"/>
              <a:t>Utilize @Before</a:t>
            </a:r>
          </a:p>
          <a:p>
            <a:pPr marL="685800" indent="-685800">
              <a:buBlip>
                <a:blip r:embed="rId4"/>
              </a:buBlip>
            </a:pPr>
            <a:r>
              <a:rPr lang="pt-BR" sz="4400" dirty="0"/>
              <a:t>Crie pelo menos 1 cenário negativo (Padrão 3).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E920C-7679-4D65-B556-905361112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82" y="551286"/>
            <a:ext cx="2545544" cy="13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65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0C6185-C234-E245-A6DC-1EF7ACF8E1C0}"/>
              </a:ext>
            </a:extLst>
          </p:cNvPr>
          <p:cNvSpPr txBox="1"/>
          <p:nvPr/>
        </p:nvSpPr>
        <p:spPr>
          <a:xfrm>
            <a:off x="3514296" y="180605"/>
            <a:ext cx="8428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3600" dirty="0"/>
              <a:t>Exercício 2 – Loja de Brownies (Carrinho de Compras) com TDD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96A48-7897-42FE-BDD5-DC28C7307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" y="88058"/>
            <a:ext cx="3326681" cy="1707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A3FE4B-5C3C-4DE1-98F2-4BD0FD5C8845}"/>
              </a:ext>
            </a:extLst>
          </p:cNvPr>
          <p:cNvSpPr txBox="1"/>
          <p:nvPr/>
        </p:nvSpPr>
        <p:spPr>
          <a:xfrm>
            <a:off x="4314971" y="1380934"/>
            <a:ext cx="72259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2800" dirty="0"/>
              <a:t>Utilizar os padrões 1, 2, 3 e 4 para construir uma loja de brownies. (Sistema hipotético de vendas).</a:t>
            </a:r>
          </a:p>
          <a:p>
            <a:pPr marL="685800" indent="-685800">
              <a:buBlip>
                <a:blip r:embed="rId3"/>
              </a:buBlip>
            </a:pPr>
            <a:r>
              <a:rPr lang="pt-BR" sz="2800" dirty="0"/>
              <a:t>Crie </a:t>
            </a:r>
            <a:r>
              <a:rPr lang="pt-BR" sz="2800" dirty="0">
                <a:solidFill>
                  <a:srgbClr val="0070C0"/>
                </a:solidFill>
              </a:rPr>
              <a:t>6 cenários diferentes </a:t>
            </a:r>
            <a:r>
              <a:rPr lang="pt-BR" sz="2800" dirty="0"/>
              <a:t>que guie o desenvolvimento da aplicação. </a:t>
            </a:r>
          </a:p>
          <a:p>
            <a:pPr marL="685800" indent="-685800">
              <a:buBlip>
                <a:blip r:embed="rId3"/>
              </a:buBlip>
            </a:pPr>
            <a:r>
              <a:rPr lang="pt-BR" sz="2800" dirty="0"/>
              <a:t>Crie pelo menos </a:t>
            </a:r>
            <a:r>
              <a:rPr lang="pt-BR" sz="2800" dirty="0">
                <a:solidFill>
                  <a:srgbClr val="0070C0"/>
                </a:solidFill>
              </a:rPr>
              <a:t>2 cenários negativos </a:t>
            </a:r>
            <a:r>
              <a:rPr lang="pt-BR" sz="2800" dirty="0"/>
              <a:t>(Padrão 3).</a:t>
            </a:r>
          </a:p>
          <a:p>
            <a:pPr marL="685800" indent="-685800">
              <a:buBlip>
                <a:blip r:embed="rId3"/>
              </a:buBlip>
            </a:pPr>
            <a:r>
              <a:rPr lang="pt-BR" sz="2800" dirty="0"/>
              <a:t>Crie </a:t>
            </a:r>
            <a:r>
              <a:rPr lang="pt-BR" sz="2800" dirty="0">
                <a:solidFill>
                  <a:srgbClr val="0070C0"/>
                </a:solidFill>
              </a:rPr>
              <a:t>1 cenário de integração </a:t>
            </a:r>
            <a:r>
              <a:rPr lang="pt-BR" sz="2800" dirty="0"/>
              <a:t>(Padrão 4)</a:t>
            </a:r>
          </a:p>
          <a:p>
            <a:pPr marL="685800" indent="-685800">
              <a:buBlip>
                <a:blip r:embed="rId3"/>
              </a:buBlip>
            </a:pPr>
            <a:r>
              <a:rPr lang="pt-BR" sz="2800" dirty="0"/>
              <a:t>Não esqueça de garantir a </a:t>
            </a:r>
            <a:r>
              <a:rPr lang="pt-BR" sz="2800" dirty="0" err="1"/>
              <a:t>testabilidade</a:t>
            </a:r>
            <a:r>
              <a:rPr lang="pt-BR" sz="2800" dirty="0"/>
              <a:t>.</a:t>
            </a:r>
          </a:p>
          <a:p>
            <a:pPr marL="685800" indent="-685800">
              <a:buBlip>
                <a:blip r:embed="rId3"/>
              </a:buBlip>
            </a:pPr>
            <a:r>
              <a:rPr lang="pt-BR" sz="2800" dirty="0"/>
              <a:t>É preciso testar os comportamentos do carrinho de compra!</a:t>
            </a:r>
          </a:p>
          <a:p>
            <a:pPr marL="685800" indent="-685800">
              <a:buBlip>
                <a:blip r:embed="rId3"/>
              </a:buBlip>
            </a:pPr>
            <a:endParaRPr lang="pt-BR" sz="2800" dirty="0"/>
          </a:p>
        </p:txBody>
      </p:sp>
      <p:pic>
        <p:nvPicPr>
          <p:cNvPr id="7" name="Picture 6" descr="Style brownie recheado de Nutella • Ana Maria Braga">
            <a:extLst>
              <a:ext uri="{FF2B5EF4-FFF2-40B4-BE49-F238E27FC236}">
                <a16:creationId xmlns:a16="http://schemas.microsoft.com/office/drawing/2014/main" id="{2B2DDBFF-653F-4E2B-9134-964E248E1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3" y="1913378"/>
            <a:ext cx="4174173" cy="234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Receita de Brownie com doce de leite • Ana Maria Braga">
            <a:extLst>
              <a:ext uri="{FF2B5EF4-FFF2-40B4-BE49-F238E27FC236}">
                <a16:creationId xmlns:a16="http://schemas.microsoft.com/office/drawing/2014/main" id="{8CFAE867-6431-4A86-90BE-D77317A0F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5" y="4338099"/>
            <a:ext cx="4158751" cy="23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6484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0C6185-C234-E245-A6DC-1EF7ACF8E1C0}"/>
              </a:ext>
            </a:extLst>
          </p:cNvPr>
          <p:cNvSpPr txBox="1"/>
          <p:nvPr/>
        </p:nvSpPr>
        <p:spPr>
          <a:xfrm>
            <a:off x="7150369" y="579615"/>
            <a:ext cx="46899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Exercício – 3</a:t>
            </a:r>
          </a:p>
          <a:p>
            <a:pPr marL="685800" indent="-685800">
              <a:buBlip>
                <a:blip r:embed="rId3"/>
              </a:buBlip>
            </a:pPr>
            <a:r>
              <a:rPr lang="pt-BR" sz="5400" dirty="0"/>
              <a:t>Pilha!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24D63-1A01-4CA8-885F-4E3EB2C1A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99" y="2162875"/>
            <a:ext cx="6697384" cy="34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692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BF016C-6EDD-5044-B4BB-16E4068D0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95" b="12156"/>
          <a:stretch/>
        </p:blipFill>
        <p:spPr>
          <a:xfrm>
            <a:off x="657719" y="2158427"/>
            <a:ext cx="5842000" cy="4378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0" y="14995"/>
            <a:ext cx="7157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5400" dirty="0"/>
              <a:t> Implementar uma pilha com TDD</a:t>
            </a:r>
          </a:p>
        </p:txBody>
      </p:sp>
      <p:pic>
        <p:nvPicPr>
          <p:cNvPr id="11" name="Picture 2" descr="Stack Of Dishes GIFs - Get the best GIF on GIPHY">
            <a:extLst>
              <a:ext uri="{FF2B5EF4-FFF2-40B4-BE49-F238E27FC236}">
                <a16:creationId xmlns:a16="http://schemas.microsoft.com/office/drawing/2014/main" id="{97EC4D0B-11A3-7742-A011-91B6008639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438" y="404101"/>
            <a:ext cx="4336969" cy="498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0754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Quais são alguns requisitos </a:t>
            </a:r>
            <a:r>
              <a:rPr lang="pt-BR" sz="6000" b="1" i="1" dirty="0"/>
              <a:t>iniciais </a:t>
            </a:r>
            <a:r>
              <a:rPr lang="pt-BR" sz="6000" dirty="0"/>
              <a:t>que queremos verificar na pilha?</a:t>
            </a:r>
          </a:p>
          <a:p>
            <a:pPr marL="685800" indent="-685800">
              <a:buBlip>
                <a:blip r:embed="rId3"/>
              </a:buBlip>
            </a:pPr>
            <a:endParaRPr lang="pt-BR" sz="6000" dirty="0"/>
          </a:p>
          <a:p>
            <a:pPr marL="685800" indent="-685800">
              <a:buBlip>
                <a:blip r:embed="rId3"/>
              </a:buBlip>
            </a:pPr>
            <a:r>
              <a:rPr lang="pt-BR" sz="6000" dirty="0"/>
              <a:t> Não é necessário pensar em todos!</a:t>
            </a:r>
          </a:p>
        </p:txBody>
      </p:sp>
    </p:spTree>
    <p:extLst>
      <p:ext uri="{BB962C8B-B14F-4D97-AF65-F5344CB8AC3E}">
        <p14:creationId xmlns:p14="http://schemas.microsoft.com/office/powerpoint/2010/main" val="19077587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Verificar se a pilha está vazia</a:t>
            </a:r>
          </a:p>
          <a:p>
            <a:pPr marL="685800" indent="-685800">
              <a:buBlip>
                <a:blip r:embed="rId3"/>
              </a:buBlip>
            </a:pPr>
            <a:r>
              <a:rPr lang="pt-BR" sz="6000" dirty="0"/>
              <a:t>Fazer </a:t>
            </a:r>
            <a:r>
              <a:rPr lang="pt-BR" sz="6000" b="1" i="1" dirty="0" err="1"/>
              <a:t>push</a:t>
            </a:r>
            <a:r>
              <a:rPr lang="pt-BR" sz="6000" b="1" i="1" dirty="0"/>
              <a:t> </a:t>
            </a:r>
            <a:r>
              <a:rPr lang="pt-BR" sz="6000" dirty="0"/>
              <a:t>de um elemento</a:t>
            </a:r>
          </a:p>
          <a:p>
            <a:pPr marL="685800" indent="-685800">
              <a:buBlip>
                <a:blip r:embed="rId3"/>
              </a:buBlip>
            </a:pPr>
            <a:r>
              <a:rPr lang="pt-BR" sz="6000" dirty="0"/>
              <a:t>Fazer </a:t>
            </a:r>
            <a:r>
              <a:rPr lang="pt-BR" sz="6000" b="1" i="1" dirty="0" err="1"/>
              <a:t>push</a:t>
            </a:r>
            <a:r>
              <a:rPr lang="pt-BR" sz="6000" b="1" i="1" dirty="0"/>
              <a:t> </a:t>
            </a:r>
            <a:r>
              <a:rPr lang="pt-BR" sz="6000" dirty="0"/>
              <a:t>de dois elementos</a:t>
            </a:r>
          </a:p>
          <a:p>
            <a:pPr marL="685800" indent="-685800">
              <a:buBlip>
                <a:blip r:embed="rId3"/>
              </a:buBlip>
            </a:pPr>
            <a:r>
              <a:rPr lang="pt-BR" sz="6000" dirty="0"/>
              <a:t>Fazer </a:t>
            </a:r>
            <a:r>
              <a:rPr lang="pt-BR" sz="6000" b="1" i="1" dirty="0"/>
              <a:t>pop </a:t>
            </a:r>
            <a:r>
              <a:rPr lang="pt-BR" sz="6000" dirty="0"/>
              <a:t>de um elemento</a:t>
            </a:r>
          </a:p>
          <a:p>
            <a:pPr marL="685800" indent="-685800">
              <a:buBlip>
                <a:blip r:embed="rId3"/>
              </a:buBlip>
            </a:pPr>
            <a:r>
              <a:rPr lang="pt-BR" sz="6000" dirty="0"/>
              <a:t>Fazer </a:t>
            </a:r>
            <a:r>
              <a:rPr lang="pt-BR" sz="6000" b="1" i="1" dirty="0"/>
              <a:t>pop </a:t>
            </a:r>
            <a:r>
              <a:rPr lang="pt-BR" sz="6000" dirty="0"/>
              <a:t>com a pilha vazia</a:t>
            </a:r>
          </a:p>
          <a:p>
            <a:pPr marL="685800" indent="-685800">
              <a:buBlip>
                <a:blip r:embed="rId3"/>
              </a:buBlip>
            </a:pPr>
            <a:r>
              <a:rPr lang="pt-BR" sz="6000" dirty="0"/>
              <a:t>Fazer </a:t>
            </a:r>
            <a:r>
              <a:rPr lang="pt-BR" sz="6000" b="1" i="1" dirty="0" err="1"/>
              <a:t>push</a:t>
            </a:r>
            <a:r>
              <a:rPr lang="pt-BR" sz="6000" b="1" i="1" dirty="0"/>
              <a:t> </a:t>
            </a:r>
            <a:r>
              <a:rPr lang="pt-BR" sz="6000" dirty="0"/>
              <a:t>com a pilha cheia</a:t>
            </a:r>
          </a:p>
          <a:p>
            <a:pPr marL="685800" indent="-685800">
              <a:buBlip>
                <a:blip r:embed="rId3"/>
              </a:buBlip>
            </a:pP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8381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2BD20-F28B-7C40-B1DB-060567A99D0E}"/>
              </a:ext>
            </a:extLst>
          </p:cNvPr>
          <p:cNvSpPr txBox="1"/>
          <p:nvPr/>
        </p:nvSpPr>
        <p:spPr>
          <a:xfrm>
            <a:off x="370867" y="936702"/>
            <a:ext cx="112040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800" dirty="0"/>
              <a:t>Em seguida </a:t>
            </a:r>
            <a:r>
              <a:rPr lang="pt-BR" sz="4800" dirty="0">
                <a:solidFill>
                  <a:srgbClr val="0070C0"/>
                </a:solidFill>
              </a:rPr>
              <a:t>cria-se o código de produção</a:t>
            </a:r>
            <a:r>
              <a:rPr lang="pt-BR" sz="4800" dirty="0"/>
              <a:t>, isto é, o que será testado.</a:t>
            </a:r>
          </a:p>
          <a:p>
            <a:pPr marL="685800" indent="-685800">
              <a:buBlip>
                <a:blip r:embed="rId3"/>
              </a:buBlip>
            </a:pPr>
            <a:endParaRPr lang="pt-BR" sz="4800" dirty="0"/>
          </a:p>
          <a:p>
            <a:pPr marL="685800" indent="-685800">
              <a:buBlip>
                <a:blip r:embed="rId3"/>
              </a:buBlip>
            </a:pPr>
            <a:r>
              <a:rPr lang="pt-BR" sz="4800" dirty="0"/>
              <a:t>De forma </a:t>
            </a:r>
            <a:r>
              <a:rPr lang="pt-BR" sz="4800" dirty="0">
                <a:solidFill>
                  <a:srgbClr val="0070C0"/>
                </a:solidFill>
              </a:rPr>
              <a:t>trivial!</a:t>
            </a:r>
          </a:p>
          <a:p>
            <a:pPr marL="685800" indent="-685800">
              <a:buBlip>
                <a:blip r:embed="rId3"/>
              </a:buBlip>
            </a:pPr>
            <a:endParaRPr lang="pt-BR" sz="4800" dirty="0">
              <a:solidFill>
                <a:srgbClr val="0070C0"/>
              </a:solidFill>
            </a:endParaRPr>
          </a:p>
          <a:p>
            <a:pPr marL="685800" indent="-685800">
              <a:buBlip>
                <a:blip r:embed="rId3"/>
              </a:buBlip>
            </a:pPr>
            <a:r>
              <a:rPr lang="pt-BR" sz="4800" dirty="0"/>
              <a:t>Basta que </a:t>
            </a:r>
            <a:r>
              <a:rPr lang="pt-BR" sz="4800" b="1" i="1" dirty="0">
                <a:solidFill>
                  <a:srgbClr val="0070C0"/>
                </a:solidFill>
              </a:rPr>
              <a:t>compile</a:t>
            </a:r>
            <a:endParaRPr lang="pt-BR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053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Com essas definições de teste, estamos desenvolvendo a </a:t>
            </a:r>
            <a:r>
              <a:rPr lang="pt-BR" sz="6000" b="1" i="1" dirty="0">
                <a:solidFill>
                  <a:srgbClr val="0070C0"/>
                </a:solidFill>
              </a:rPr>
              <a:t>API</a:t>
            </a:r>
            <a:r>
              <a:rPr lang="pt-BR" sz="6000" b="1" i="1" dirty="0"/>
              <a:t> </a:t>
            </a:r>
            <a:r>
              <a:rPr lang="pt-BR" sz="6000" dirty="0"/>
              <a:t>da classe.</a:t>
            </a:r>
          </a:p>
          <a:p>
            <a:pPr marL="685800" indent="-685800">
              <a:buBlip>
                <a:blip r:embed="rId3"/>
              </a:buBlip>
            </a:pPr>
            <a:r>
              <a:rPr lang="pt-BR" sz="6000" dirty="0"/>
              <a:t>Reforçando que o </a:t>
            </a:r>
            <a:r>
              <a:rPr lang="pt-BR" sz="6000" dirty="0">
                <a:solidFill>
                  <a:srgbClr val="0070C0"/>
                </a:solidFill>
              </a:rPr>
              <a:t>TDD</a:t>
            </a:r>
            <a:r>
              <a:rPr lang="pt-BR" sz="6000" dirty="0"/>
              <a:t> é uma técnica que nos </a:t>
            </a:r>
            <a:r>
              <a:rPr lang="pt-BR" sz="6000" dirty="0">
                <a:solidFill>
                  <a:srgbClr val="0070C0"/>
                </a:solidFill>
              </a:rPr>
              <a:t>ajuda a construir a classe de produção.</a:t>
            </a:r>
            <a:endParaRPr lang="pt-BR" sz="6000" b="1" i="1" dirty="0">
              <a:solidFill>
                <a:srgbClr val="0070C0"/>
              </a:solidFill>
            </a:endParaRPr>
          </a:p>
          <a:p>
            <a:pPr marL="685800" indent="-685800">
              <a:buBlip>
                <a:blip r:embed="rId3"/>
              </a:buBlip>
            </a:pP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24849223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0C6185-C234-E245-A6DC-1EF7ACF8E1C0}"/>
              </a:ext>
            </a:extLst>
          </p:cNvPr>
          <p:cNvSpPr txBox="1"/>
          <p:nvPr/>
        </p:nvSpPr>
        <p:spPr>
          <a:xfrm>
            <a:off x="6746489" y="579615"/>
            <a:ext cx="50938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Exercício – 4</a:t>
            </a:r>
          </a:p>
          <a:p>
            <a:pPr marL="685800" indent="-685800">
              <a:buBlip>
                <a:blip r:embed="rId3"/>
              </a:buBlip>
            </a:pPr>
            <a:r>
              <a:rPr lang="pt-BR" sz="5400" dirty="0"/>
              <a:t>TDD com </a:t>
            </a:r>
            <a:r>
              <a:rPr lang="pt-BR" sz="5400" dirty="0" err="1"/>
              <a:t>Mockito</a:t>
            </a:r>
            <a:r>
              <a:rPr lang="pt-BR" sz="5400" dirty="0"/>
              <a:t> – Sistema de Conquistas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7FFEF-4639-477E-9E11-56D179A46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44" y="905404"/>
            <a:ext cx="6223462" cy="3195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CFB076-6464-4453-9C96-395B045F9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197" y="5216400"/>
            <a:ext cx="6223462" cy="10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960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5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Referência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9B171B-8E2E-4B50-ADB2-87B0FC0D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7298" y="1960986"/>
            <a:ext cx="9644702" cy="3176498"/>
          </a:xfrm>
        </p:spPr>
        <p:txBody>
          <a:bodyPr>
            <a:noAutofit/>
          </a:bodyPr>
          <a:lstStyle/>
          <a:p>
            <a:pPr>
              <a:buBlip>
                <a:blip r:embed="rId3"/>
              </a:buBlip>
            </a:pPr>
            <a:r>
              <a:rPr lang="pt-BR" sz="3200" dirty="0"/>
              <a:t>  Capítulo 8 do livro Engenharia de Software Moderna</a:t>
            </a:r>
          </a:p>
          <a:p>
            <a:pPr lvl="1">
              <a:buBlip>
                <a:blip r:embed="rId3"/>
              </a:buBlip>
            </a:pPr>
            <a:r>
              <a:rPr lang="pt-BR" sz="2800" dirty="0"/>
              <a:t> Item 8.7 </a:t>
            </a:r>
            <a:r>
              <a:rPr lang="pt-BR" sz="2800" dirty="0">
                <a:hlinkClick r:id="rId4"/>
              </a:rPr>
              <a:t>–</a:t>
            </a:r>
            <a:r>
              <a:rPr lang="pt-BR" sz="2800" dirty="0"/>
              <a:t> Desenvolvimento Dirigido por Testes </a:t>
            </a:r>
          </a:p>
          <a:p>
            <a:pPr lvl="1">
              <a:buBlip>
                <a:blip r:embed="rId3"/>
              </a:buBlip>
            </a:pPr>
            <a:r>
              <a:rPr lang="pt-BR" sz="2800" dirty="0">
                <a:hlinkClick r:id="rId4"/>
              </a:rPr>
              <a:t> https://engsoftmoderna.info/cap8.html</a:t>
            </a:r>
            <a:r>
              <a:rPr lang="pt-BR" sz="2800" dirty="0"/>
              <a:t> </a:t>
            </a:r>
          </a:p>
          <a:p>
            <a:pPr>
              <a:buBlip>
                <a:blip r:embed="rId3"/>
              </a:buBlip>
            </a:pPr>
            <a:r>
              <a:rPr lang="pt-BR" sz="3200" dirty="0"/>
              <a:t> TDD </a:t>
            </a:r>
            <a:r>
              <a:rPr lang="pt-BR" sz="3200" dirty="0" err="1"/>
              <a:t>Step</a:t>
            </a:r>
            <a:r>
              <a:rPr lang="pt-BR" sz="3200" dirty="0"/>
              <a:t> </a:t>
            </a:r>
            <a:r>
              <a:rPr lang="pt-BR" sz="3200" dirty="0" err="1"/>
              <a:t>Patterns</a:t>
            </a:r>
            <a:endParaRPr lang="pt-BR" sz="3200" dirty="0"/>
          </a:p>
          <a:p>
            <a:pPr lvl="1">
              <a:buBlip>
                <a:blip r:embed="rId3"/>
              </a:buBlip>
            </a:pPr>
            <a:r>
              <a:rPr lang="pt-BR" dirty="0" err="1"/>
              <a:t>dl.acm.org</a:t>
            </a:r>
            <a:r>
              <a:rPr lang="pt-BR" dirty="0"/>
              <a:t>/</a:t>
            </a:r>
            <a:r>
              <a:rPr lang="pt-BR" dirty="0" err="1"/>
              <a:t>doi</a:t>
            </a:r>
            <a:r>
              <a:rPr lang="pt-BR" dirty="0"/>
              <a:t>/</a:t>
            </a:r>
            <a:r>
              <a:rPr lang="pt-BR" dirty="0" err="1"/>
              <a:t>abs</a:t>
            </a:r>
            <a:r>
              <a:rPr lang="pt-BR" dirty="0"/>
              <a:t>/10.5555/2821679.2831289?download=</a:t>
            </a:r>
            <a:r>
              <a:rPr lang="pt-BR" dirty="0" err="1"/>
              <a:t>true</a:t>
            </a:r>
            <a:endParaRPr lang="pt-BR" dirty="0"/>
          </a:p>
          <a:p>
            <a:pPr>
              <a:buBlip>
                <a:blip r:embed="rId3"/>
              </a:buBlip>
            </a:pPr>
            <a:endParaRPr lang="pt-BR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39275-4438-C440-AA9A-78DC46E80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76" y="78346"/>
            <a:ext cx="1888352" cy="301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982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686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Implementações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9A09A-9AB5-2D4C-9434-9593C8E45011}"/>
              </a:ext>
            </a:extLst>
          </p:cNvPr>
          <p:cNvSpPr txBox="1"/>
          <p:nvPr/>
        </p:nvSpPr>
        <p:spPr>
          <a:xfrm>
            <a:off x="1140291" y="2767280"/>
            <a:ext cx="9442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https://github.com/chrislima-inatel/C214</a:t>
            </a:r>
          </a:p>
        </p:txBody>
      </p:sp>
      <p:pic>
        <p:nvPicPr>
          <p:cNvPr id="10" name="Picture 2" descr="Resultado de imagem para github icon">
            <a:extLst>
              <a:ext uri="{FF2B5EF4-FFF2-40B4-BE49-F238E27FC236}">
                <a16:creationId xmlns:a16="http://schemas.microsoft.com/office/drawing/2014/main" id="{B2C8EB79-6849-FC42-B5AC-544CC2EA2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85" y="3676973"/>
            <a:ext cx="2655815" cy="265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6556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1940" y="2042809"/>
            <a:ext cx="9144000" cy="2865368"/>
          </a:xfrm>
        </p:spPr>
        <p:txBody>
          <a:bodyPr>
            <a:normAutofit fontScale="90000"/>
          </a:bodyPr>
          <a:lstStyle/>
          <a:p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r>
              <a:rPr lang="pt-BR" sz="4000" dirty="0"/>
              <a:t>C214 – Engenharia de Software</a:t>
            </a:r>
            <a:br>
              <a:rPr lang="pt-BR" sz="4000" dirty="0"/>
            </a:br>
            <a:br>
              <a:rPr lang="pt-BR" sz="4000" dirty="0"/>
            </a:br>
            <a:r>
              <a:rPr lang="pt-BR" dirty="0"/>
              <a:t> TDD – Test </a:t>
            </a:r>
            <a:r>
              <a:rPr lang="pt-BR" dirty="0" err="1"/>
              <a:t>Driven</a:t>
            </a:r>
            <a:r>
              <a:rPr lang="pt-BR" dirty="0"/>
              <a:t> </a:t>
            </a:r>
            <a:r>
              <a:rPr lang="pt-BR" dirty="0" err="1"/>
              <a:t>Development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Prof. Christopher Lima</a:t>
            </a:r>
          </a:p>
          <a:p>
            <a:r>
              <a:rPr lang="pt-BR" dirty="0">
                <a:hlinkClick r:id="rId4"/>
              </a:rPr>
              <a:t>christopher@inatel.br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68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2BD20-F28B-7C40-B1DB-060567A99D0E}"/>
              </a:ext>
            </a:extLst>
          </p:cNvPr>
          <p:cNvSpPr txBox="1"/>
          <p:nvPr/>
        </p:nvSpPr>
        <p:spPr>
          <a:xfrm>
            <a:off x="236034" y="1709007"/>
            <a:ext cx="117199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800" dirty="0"/>
              <a:t>Com o código compilando, </a:t>
            </a:r>
            <a:r>
              <a:rPr lang="pt-BR" sz="4800" dirty="0">
                <a:solidFill>
                  <a:srgbClr val="0070C0"/>
                </a:solidFill>
              </a:rPr>
              <a:t>é possível rodar o teste!</a:t>
            </a:r>
          </a:p>
          <a:p>
            <a:pPr marL="685800" indent="-685800">
              <a:buBlip>
                <a:blip r:embed="rId3"/>
              </a:buBlip>
            </a:pPr>
            <a:endParaRPr lang="pt-BR" sz="4800" dirty="0"/>
          </a:p>
          <a:p>
            <a:pPr marL="685800" indent="-685800">
              <a:buBlip>
                <a:blip r:embed="rId3"/>
              </a:buBlip>
            </a:pPr>
            <a:r>
              <a:rPr lang="pt-BR" sz="4800" dirty="0"/>
              <a:t>Ele vai </a:t>
            </a:r>
            <a:r>
              <a:rPr lang="pt-BR" sz="4800" dirty="0">
                <a:solidFill>
                  <a:srgbClr val="FF0000"/>
                </a:solidFill>
              </a:rPr>
              <a:t>falhar!</a:t>
            </a:r>
          </a:p>
        </p:txBody>
      </p:sp>
    </p:spTree>
    <p:extLst>
      <p:ext uri="{BB962C8B-B14F-4D97-AF65-F5344CB8AC3E}">
        <p14:creationId xmlns:p14="http://schemas.microsoft.com/office/powerpoint/2010/main" val="9502074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9329F3B55B34F4586DA1BF701C496EE" ma:contentTypeVersion="2" ma:contentTypeDescription="Crie um novo documento." ma:contentTypeScope="" ma:versionID="6c41210dd37633fe986bea198cce6737">
  <xsd:schema xmlns:xsd="http://www.w3.org/2001/XMLSchema" xmlns:xs="http://www.w3.org/2001/XMLSchema" xmlns:p="http://schemas.microsoft.com/office/2006/metadata/properties" xmlns:ns2="cae0b444-bf83-47e3-8c15-427f2675580c" targetNamespace="http://schemas.microsoft.com/office/2006/metadata/properties" ma:root="true" ma:fieldsID="4a72243c95b2e34898256209feefbac2" ns2:_="">
    <xsd:import namespace="cae0b444-bf83-47e3-8c15-427f267558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0b444-bf83-47e3-8c15-427f267558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EADC5D0-33F0-438F-A761-E4F1E0C40FF4}"/>
</file>

<file path=customXml/itemProps2.xml><?xml version="1.0" encoding="utf-8"?>
<ds:datastoreItem xmlns:ds="http://schemas.openxmlformats.org/officeDocument/2006/customXml" ds:itemID="{1121E8BA-D18A-444B-A248-2C02DC8A0746}"/>
</file>

<file path=customXml/itemProps3.xml><?xml version="1.0" encoding="utf-8"?>
<ds:datastoreItem xmlns:ds="http://schemas.openxmlformats.org/officeDocument/2006/customXml" ds:itemID="{35028F39-58FD-407F-B418-DF879AECC0BB}"/>
</file>

<file path=docProps/app.xml><?xml version="1.0" encoding="utf-8"?>
<Properties xmlns="http://schemas.openxmlformats.org/officeDocument/2006/extended-properties" xmlns:vt="http://schemas.openxmlformats.org/officeDocument/2006/docPropsVTypes">
  <TotalTime>11834</TotalTime>
  <Words>1488</Words>
  <Application>Microsoft Office PowerPoint</Application>
  <PresentationFormat>Widescreen</PresentationFormat>
  <Paragraphs>268</Paragraphs>
  <Slides>84</Slides>
  <Notes>84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Arial</vt:lpstr>
      <vt:lpstr>Calibri</vt:lpstr>
      <vt:lpstr>Calibri Light</vt:lpstr>
      <vt:lpstr>Tema do Office</vt:lpstr>
      <vt:lpstr>                         C214 – Engenharia de Software   TDD – Test Driven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Referência</vt:lpstr>
      <vt:lpstr>Implementações</vt:lpstr>
      <vt:lpstr>                         C214 – Engenharia de Software   TDD – Test Driven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Chris Lima</dc:creator>
  <cp:lastModifiedBy>Chris Lima</cp:lastModifiedBy>
  <cp:revision>79</cp:revision>
  <cp:lastPrinted>2020-09-17T19:20:34Z</cp:lastPrinted>
  <dcterms:created xsi:type="dcterms:W3CDTF">2020-01-25T18:01:00Z</dcterms:created>
  <dcterms:modified xsi:type="dcterms:W3CDTF">2022-03-30T18:58:14Z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0x01010019329F3B55B34F4586DA1BF701C496EE</vt:lpwstr>
  </property>
</Properties>
</file>